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commentAuthors.xml" ContentType="application/vnd.openxmlformats-officedocument.presentationml.commentAuth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883" r:id="rId2"/>
    <p:sldId id="885" r:id="rId3"/>
    <p:sldId id="886" r:id="rId4"/>
    <p:sldId id="887" r:id="rId5"/>
    <p:sldId id="888" r:id="rId6"/>
    <p:sldId id="889" r:id="rId7"/>
    <p:sldId id="890" r:id="rId8"/>
    <p:sldId id="891" r:id="rId9"/>
    <p:sldId id="892" r:id="rId10"/>
    <p:sldId id="904" r:id="rId11"/>
    <p:sldId id="894" r:id="rId12"/>
    <p:sldId id="895" r:id="rId13"/>
    <p:sldId id="896" r:id="rId14"/>
    <p:sldId id="905" r:id="rId15"/>
    <p:sldId id="899" r:id="rId16"/>
    <p:sldId id="900" r:id="rId17"/>
    <p:sldId id="901" r:id="rId18"/>
    <p:sldId id="902" r:id="rId19"/>
    <p:sldId id="903" r:id="rId20"/>
    <p:sldId id="88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4319" userDrawn="1">
          <p15:clr>
            <a:srgbClr val="A4A3A4"/>
          </p15:clr>
        </p15:guide>
        <p15:guide id="2" orient="horz" pos="412" userDrawn="1">
          <p15:clr>
            <a:srgbClr val="A4A3A4"/>
          </p15:clr>
        </p15:guide>
        <p15:guide id="3" orient="horz" pos="1739" userDrawn="1">
          <p15:clr>
            <a:srgbClr val="A4A3A4"/>
          </p15:clr>
        </p15:guide>
        <p15:guide id="4" orient="horz" pos="3792" userDrawn="1">
          <p15:clr>
            <a:srgbClr val="A4A3A4"/>
          </p15:clr>
        </p15:guide>
        <p15:guide id="5" pos="2121" userDrawn="1">
          <p15:clr>
            <a:srgbClr val="A4A3A4"/>
          </p15:clr>
        </p15:guide>
        <p15:guide id="6" pos="3828" userDrawn="1">
          <p15:clr>
            <a:srgbClr val="A4A3A4"/>
          </p15:clr>
        </p15:guide>
        <p15:guide id="7" pos="552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illary Hope" initials="K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96B9EE"/>
    <a:srgbClr val="384662"/>
    <a:srgbClr val="606060"/>
    <a:srgbClr val="5B87DA"/>
    <a:srgbClr val="CACACA"/>
    <a:srgbClr val="C3C3C3"/>
    <a:srgbClr val="D9D9D9"/>
    <a:srgbClr val="5A5A5A"/>
    <a:srgbClr val="737373"/>
    <a:srgbClr val="64646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22" autoAdjust="0"/>
    <p:restoredTop sz="50086" autoAdjust="0"/>
  </p:normalViewPr>
  <p:slideViewPr>
    <p:cSldViewPr snapToGrid="0">
      <p:cViewPr varScale="1">
        <p:scale>
          <a:sx n="36" d="100"/>
          <a:sy n="36" d="100"/>
        </p:scale>
        <p:origin x="-1812" y="-90"/>
      </p:cViewPr>
      <p:guideLst>
        <p:guide orient="horz" pos="4319"/>
        <p:guide orient="horz" pos="412"/>
        <p:guide orient="horz" pos="1739"/>
        <p:guide orient="horz" pos="3792"/>
        <p:guide pos="2121"/>
        <p:guide pos="3828"/>
        <p:guide pos="5525"/>
      </p:guideLst>
    </p:cSldViewPr>
  </p:slideViewPr>
  <p:outlineViewPr>
    <p:cViewPr>
      <p:scale>
        <a:sx n="33" d="100"/>
        <a:sy n="33" d="100"/>
      </p:scale>
      <p:origin x="0" y="11360"/>
    </p:cViewPr>
  </p:outlineViewPr>
  <p:notesTextViewPr>
    <p:cViewPr>
      <p:scale>
        <a:sx n="100" d="100"/>
        <a:sy n="100" d="100"/>
      </p:scale>
      <p:origin x="0" y="0"/>
    </p:cViewPr>
  </p:notesTextViewPr>
  <p:sorterViewPr>
    <p:cViewPr>
      <p:scale>
        <a:sx n="115" d="100"/>
        <a:sy n="115" d="100"/>
      </p:scale>
      <p:origin x="0" y="190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EEC23-ACCE-41DA-9C31-DD52431D97ED}" type="datetimeFigureOut">
              <a:rPr lang="en-US" smtClean="0"/>
              <a:pPr/>
              <a:t>2/6/2018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F96E761-50D8-46C5-96E4-4FB3121D7C79}" type="slidenum">
              <a:rPr lang="en-US" smtClean="0"/>
              <a:pPr/>
              <a:t>‹#›</a:t>
            </a:fld>
            <a:endParaRPr lang="en-US" dirty="0"/>
          </a:p>
        </p:txBody>
      </p:sp>
    </p:spTree>
    <p:extLst>
      <p:ext uri="{BB962C8B-B14F-4D97-AF65-F5344CB8AC3E}">
        <p14:creationId xmlns="" xmlns:p14="http://schemas.microsoft.com/office/powerpoint/2010/main" val="1820601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AC6164-BF47-458F-93A7-B92D1B6DC39C}" type="datetimeFigureOut">
              <a:rPr lang="en-US" smtClean="0"/>
              <a:pPr/>
              <a:t>2/6/2018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E6F604-9391-4AA6-B839-CE633E22CFC2}" type="slidenum">
              <a:rPr lang="en-US" smtClean="0"/>
              <a:pPr/>
              <a:t>‹#›</a:t>
            </a:fld>
            <a:endParaRPr lang="en-US" dirty="0"/>
          </a:p>
        </p:txBody>
      </p:sp>
    </p:spTree>
    <p:extLst>
      <p:ext uri="{BB962C8B-B14F-4D97-AF65-F5344CB8AC3E}">
        <p14:creationId xmlns="" xmlns:p14="http://schemas.microsoft.com/office/powerpoint/2010/main" val="4114274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Process </a:t>
            </a:r>
            <a:r>
              <a:rPr lang="en-US" dirty="0" err="1" smtClean="0"/>
              <a:t>backflush</a:t>
            </a:r>
            <a:r>
              <a:rPr lang="en-US" dirty="0" smtClean="0"/>
              <a:t> of materials for a production order, typically off the shop floor in a back </a:t>
            </a:r>
            <a:r>
              <a:rPr lang="en-US" dirty="0" err="1" smtClean="0"/>
              <a:t>officeT</a:t>
            </a:r>
            <a:endParaRPr lang="en-US" dirty="0" smtClean="0"/>
          </a:p>
          <a:p>
            <a:pPr lvl="1"/>
            <a:r>
              <a:rPr lang="en-US" dirty="0" smtClean="0"/>
              <a:t>Production Orders (collection)</a:t>
            </a:r>
          </a:p>
          <a:p>
            <a:pPr lvl="1"/>
            <a:r>
              <a:rPr lang="en-US" dirty="0" smtClean="0"/>
              <a:t>Prod Order Receipt </a:t>
            </a:r>
            <a:r>
              <a:rPr lang="en-US" dirty="0" err="1" smtClean="0"/>
              <a:t>Backflush</a:t>
            </a:r>
            <a:r>
              <a:rPr lang="en-US" dirty="0" smtClean="0"/>
              <a:t> (16.13.1)</a:t>
            </a:r>
          </a:p>
          <a:p>
            <a:r>
              <a:rPr lang="en-US" dirty="0" smtClean="0"/>
              <a:t>Process the </a:t>
            </a:r>
            <a:r>
              <a:rPr lang="en-US" dirty="0" err="1" smtClean="0"/>
              <a:t>backflush</a:t>
            </a:r>
            <a:r>
              <a:rPr lang="en-US" dirty="0" smtClean="0"/>
              <a:t> of materials for a production operation on the shop floor</a:t>
            </a:r>
          </a:p>
          <a:p>
            <a:pPr lvl="1"/>
            <a:r>
              <a:rPr lang="en-US" dirty="0" smtClean="0"/>
              <a:t>Production Operation Activity (collection)</a:t>
            </a:r>
          </a:p>
          <a:p>
            <a:pPr lvl="1"/>
            <a:r>
              <a:rPr lang="en-US" dirty="0" smtClean="0"/>
              <a:t>Operation Activity Transaction (16.13.13)</a:t>
            </a:r>
          </a:p>
          <a:p>
            <a:r>
              <a:rPr lang="en-US" dirty="0" smtClean="0"/>
              <a:t>Collections to support the reporting of receipt and </a:t>
            </a:r>
            <a:r>
              <a:rPr lang="en-US" dirty="0" err="1" smtClean="0"/>
              <a:t>backflush</a:t>
            </a:r>
            <a:r>
              <a:rPr lang="en-US" dirty="0" smtClean="0"/>
              <a:t> of quantities</a:t>
            </a:r>
          </a:p>
          <a:p>
            <a:pPr lvl="1"/>
            <a:r>
              <a:rPr lang="en-US" dirty="0" smtClean="0"/>
              <a:t>Processing on the shop floor at a work center</a:t>
            </a:r>
          </a:p>
          <a:p>
            <a:r>
              <a:rPr lang="en-US" dirty="0" smtClean="0"/>
              <a:t>Setup items, routings, and product structures for </a:t>
            </a:r>
            <a:r>
              <a:rPr lang="en-US" dirty="0" err="1" smtClean="0"/>
              <a:t>backflush</a:t>
            </a:r>
            <a:endParaRPr lang="en-US" dirty="0" smtClean="0"/>
          </a:p>
          <a:p>
            <a:r>
              <a:rPr lang="en-US" dirty="0" smtClean="0"/>
              <a:t>Priorities for the selection of inventory for processing</a:t>
            </a:r>
          </a:p>
        </p:txBody>
      </p:sp>
      <p:sp>
        <p:nvSpPr>
          <p:cNvPr id="4" name="Slide Number Placeholder 3"/>
          <p:cNvSpPr>
            <a:spLocks noGrp="1"/>
          </p:cNvSpPr>
          <p:nvPr>
            <p:ph type="sldNum" sz="quarter" idx="10"/>
          </p:nvPr>
        </p:nvSpPr>
        <p:spPr/>
        <p:txBody>
          <a:bodyPr/>
          <a:lstStyle/>
          <a:p>
            <a:fld id="{955F40EC-4A45-4BA0-88E8-AEAD7F90807E}"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Open Qty Method determines how the system calculates the open quantity on a production order. </a:t>
            </a:r>
            <a:r>
              <a:rPr lang="en-US" sz="1200" b="0" i="0" kern="1200" dirty="0" smtClean="0">
                <a:solidFill>
                  <a:schemeClr val="tx1"/>
                </a:solidFill>
                <a:latin typeface="+mn-lt"/>
                <a:ea typeface="+mn-ea"/>
                <a:cs typeface="+mn-cs"/>
              </a:rPr>
              <a:t>Decide if the quantity open should be calculated from the quantity to complete for a production order and the actual quantity to completed, or the quantity to start for a production order and the actual quantity completed and scrapped - the total quantity processed. In</a:t>
            </a:r>
            <a:r>
              <a:rPr lang="en-US" sz="1200" b="0" i="0" kern="1200" baseline="0" dirty="0" smtClean="0">
                <a:solidFill>
                  <a:schemeClr val="tx1"/>
                </a:solidFill>
                <a:latin typeface="+mn-lt"/>
                <a:ea typeface="+mn-ea"/>
                <a:cs typeface="+mn-cs"/>
              </a:rPr>
              <a:t> the first case the focus is on the quantity completed, and in the second case the focus is on the quantity processed, as determined by the quantities started, completed, and scrapped.</a:t>
            </a:r>
            <a:endParaRPr lang="en-US" dirty="0" smtClean="0"/>
          </a:p>
          <a:p>
            <a:endParaRPr lang="en-US" dirty="0" smtClean="0"/>
          </a:p>
          <a:p>
            <a:pPr lvl="1"/>
            <a:r>
              <a:rPr lang="en-US" dirty="0" err="1" smtClean="0"/>
              <a:t>QtyComp</a:t>
            </a:r>
            <a:r>
              <a:rPr lang="en-US" dirty="0" smtClean="0"/>
              <a:t>: Quantity completed. The open quantity on a production order is calculated as the quantity to complete for a production</a:t>
            </a:r>
            <a:r>
              <a:rPr lang="en-US" baseline="0" dirty="0" smtClean="0"/>
              <a:t> order </a:t>
            </a:r>
            <a:r>
              <a:rPr lang="en-US" dirty="0" smtClean="0"/>
              <a:t>minus the quantity completed. </a:t>
            </a:r>
            <a:br>
              <a:rPr lang="en-US" dirty="0" smtClean="0"/>
            </a:br>
            <a:r>
              <a:rPr lang="en-US" dirty="0" err="1" smtClean="0"/>
              <a:t>QtyProc</a:t>
            </a:r>
            <a:r>
              <a:rPr lang="en-US" dirty="0" smtClean="0"/>
              <a:t>: Quantity processed. The open quantity on a production order is calculated as the quantity to start for a production</a:t>
            </a:r>
            <a:r>
              <a:rPr lang="en-US" baseline="0" dirty="0" smtClean="0"/>
              <a:t> order </a:t>
            </a:r>
            <a:r>
              <a:rPr lang="en-US" dirty="0" smtClean="0"/>
              <a:t>minus the quantity processed. The quantity processed is the quantity</a:t>
            </a:r>
            <a:r>
              <a:rPr lang="en-US" baseline="0" dirty="0" smtClean="0"/>
              <a:t> completed plus the quantity scrapped. </a:t>
            </a:r>
            <a:endParaRPr lang="en-US" dirty="0"/>
          </a:p>
        </p:txBody>
      </p:sp>
      <p:sp>
        <p:nvSpPr>
          <p:cNvPr id="4" name="Slide Number Placeholder 3"/>
          <p:cNvSpPr>
            <a:spLocks noGrp="1"/>
          </p:cNvSpPr>
          <p:nvPr>
            <p:ph type="sldNum" sz="quarter" idx="10"/>
          </p:nvPr>
        </p:nvSpPr>
        <p:spPr/>
        <p:txBody>
          <a:bodyPr/>
          <a:lstStyle/>
          <a:p>
            <a:fld id="{6BE6F604-9391-4AA6-B839-CE633E22CFC2}" type="slidenum">
              <a:rPr lang="en-US" smtClean="0"/>
              <a:pPr/>
              <a:t>11</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Production Orders (collection)</a:t>
            </a:r>
          </a:p>
          <a:p>
            <a:pPr lvl="1"/>
            <a:r>
              <a:rPr lang="en-US" dirty="0" smtClean="0"/>
              <a:t>Process routine</a:t>
            </a:r>
            <a:r>
              <a:rPr lang="en-US" baseline="0" dirty="0" smtClean="0"/>
              <a:t> </a:t>
            </a:r>
            <a:r>
              <a:rPr lang="en-US" dirty="0" smtClean="0"/>
              <a:t>shop floor events for operations</a:t>
            </a:r>
          </a:p>
          <a:p>
            <a:pPr marL="457200" marR="0" lvl="2" indent="0" algn="l" defTabSz="914400" rtl="0" eaLnBrk="1" fontAlgn="auto" latinLnBrk="0" hangingPunct="1">
              <a:lnSpc>
                <a:spcPct val="100000"/>
              </a:lnSpc>
              <a:spcBef>
                <a:spcPts val="0"/>
              </a:spcBef>
              <a:spcAft>
                <a:spcPts val="0"/>
              </a:spcAft>
              <a:buClrTx/>
              <a:buSzTx/>
              <a:buFontTx/>
              <a:buNone/>
              <a:tabLst/>
              <a:defRPr/>
            </a:pPr>
            <a:r>
              <a:rPr lang="en-US" dirty="0" smtClean="0"/>
              <a:t>Operation Activity Transaction (16.13.13)</a:t>
            </a:r>
          </a:p>
          <a:p>
            <a:r>
              <a:rPr lang="en-US" dirty="0" smtClean="0"/>
              <a:t>Process component issue of materials, typically from shop floor inventory</a:t>
            </a:r>
            <a:endParaRPr lang="en-US" baseline="0" dirty="0" smtClean="0"/>
          </a:p>
          <a:p>
            <a:pPr lvl="1"/>
            <a:r>
              <a:rPr lang="en-US" baseline="0" dirty="0" smtClean="0"/>
              <a:t>Production Order Component Issue  (16.5.12)</a:t>
            </a:r>
            <a:endParaRPr lang="en-US" dirty="0" smtClean="0"/>
          </a:p>
          <a:p>
            <a:r>
              <a:rPr lang="en-US" dirty="0" smtClean="0"/>
              <a:t>Process </a:t>
            </a:r>
            <a:r>
              <a:rPr lang="en-US" dirty="0" err="1" smtClean="0"/>
              <a:t>backflush</a:t>
            </a:r>
            <a:r>
              <a:rPr lang="en-US" dirty="0" smtClean="0"/>
              <a:t> of materials for a production order, typically off the shop floor in a back office</a:t>
            </a:r>
          </a:p>
          <a:p>
            <a:pPr lvl="1"/>
            <a:r>
              <a:rPr lang="en-US" dirty="0" smtClean="0"/>
              <a:t>Prod Order Receipt Backflush (16.13.1)</a:t>
            </a:r>
          </a:p>
        </p:txBody>
      </p:sp>
      <p:sp>
        <p:nvSpPr>
          <p:cNvPr id="4" name="Slide Number Placeholder 3"/>
          <p:cNvSpPr>
            <a:spLocks noGrp="1"/>
          </p:cNvSpPr>
          <p:nvPr>
            <p:ph type="sldNum" sz="quarter" idx="10"/>
          </p:nvPr>
        </p:nvSpPr>
        <p:spPr/>
        <p:txBody>
          <a:bodyPr/>
          <a:lstStyle/>
          <a:p>
            <a:fld id="{955F40EC-4A45-4BA0-88E8-AEAD7F90807E}" type="slidenum">
              <a:rPr lang="en-US" smtClean="0"/>
              <a:pPr/>
              <a:t>18</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 xmlns:p14="http://schemas.microsoft.com/office/powerpoint/2010/main" val="451887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 xmlns:a14="http://schemas.microsoft.com/office/drawing/2010/main" val="0"/>
              </a:ext>
            </a:extLst>
          </a:blip>
          <a:srcRect t="10711"/>
          <a:stretch/>
        </p:blipFill>
        <p:spPr>
          <a:xfrm>
            <a:off x="0" y="3708000"/>
            <a:ext cx="12192000" cy="3153550"/>
          </a:xfrm>
          <a:prstGeom prst="rect">
            <a:avLst/>
          </a:prstGeom>
        </p:spPr>
      </p:pic>
      <p:sp>
        <p:nvSpPr>
          <p:cNvPr id="9" name="Title Placeholder 1"/>
          <p:cNvSpPr>
            <a:spLocks noGrp="1"/>
          </p:cNvSpPr>
          <p:nvPr>
            <p:ph type="title" hasCustomPrompt="1"/>
          </p:nvPr>
        </p:nvSpPr>
        <p:spPr>
          <a:xfrm>
            <a:off x="609600" y="640080"/>
            <a:ext cx="10972800" cy="777240"/>
          </a:xfrm>
          <a:prstGeom prst="rect">
            <a:avLst/>
          </a:prstGeom>
        </p:spPr>
        <p:txBody>
          <a:bodyPr vert="horz" lIns="91440" tIns="45720" rIns="91440" bIns="45720" rtlCol="0" anchor="t" anchorCtr="0">
            <a:noAutofit/>
          </a:bodyPr>
          <a:lstStyle>
            <a:lvl1pPr>
              <a:defRPr>
                <a:solidFill>
                  <a:schemeClr val="tx1">
                    <a:lumMod val="75000"/>
                  </a:schemeClr>
                </a:solidFill>
              </a:defRPr>
            </a:lvl1pPr>
          </a:lstStyle>
          <a:p>
            <a:r>
              <a:rPr lang="en-US" dirty="0"/>
              <a:t>Click to edit </a:t>
            </a:r>
            <a:r>
              <a:rPr lang="en-US" dirty="0" smtClean="0"/>
              <a:t>text</a:t>
            </a:r>
            <a:endParaRPr lang="en-US" dirty="0"/>
          </a:p>
        </p:txBody>
      </p:sp>
      <p:sp>
        <p:nvSpPr>
          <p:cNvPr id="14" name="Text Placeholder 13"/>
          <p:cNvSpPr>
            <a:spLocks noGrp="1"/>
          </p:cNvSpPr>
          <p:nvPr>
            <p:ph type="body" sz="quarter" idx="10" hasCustomPrompt="1"/>
          </p:nvPr>
        </p:nvSpPr>
        <p:spPr>
          <a:xfrm>
            <a:off x="609600" y="1554480"/>
            <a:ext cx="10972800" cy="365760"/>
          </a:xfrm>
        </p:spPr>
        <p:txBody>
          <a:bodyPr>
            <a:noAutofit/>
          </a:bodyPr>
          <a:lstStyle>
            <a:lvl1pPr marL="0" indent="0">
              <a:buFontTx/>
              <a:buNone/>
              <a:defRPr sz="2000" b="0">
                <a:solidFill>
                  <a:schemeClr val="tx1">
                    <a:lumMod val="75000"/>
                  </a:schemeClr>
                </a:solidFill>
              </a:defRPr>
            </a:lvl1pPr>
          </a:lstStyle>
          <a:p>
            <a:pPr lvl="0"/>
            <a:r>
              <a:rPr lang="en-US" dirty="0"/>
              <a:t>Author/Date</a:t>
            </a:r>
          </a:p>
        </p:txBody>
      </p:sp>
      <p:sp>
        <p:nvSpPr>
          <p:cNvPr id="16" name="Text Placeholder 15"/>
          <p:cNvSpPr>
            <a:spLocks noGrp="1"/>
          </p:cNvSpPr>
          <p:nvPr>
            <p:ph type="body" sz="quarter" idx="11"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
        <p:nvSpPr>
          <p:cNvPr id="7" name="Rectangle 6"/>
          <p:cNvSpPr/>
          <p:nvPr userDrawn="1"/>
        </p:nvSpPr>
        <p:spPr>
          <a:xfrm>
            <a:off x="0" y="3282044"/>
            <a:ext cx="12192000" cy="384903"/>
          </a:xfrm>
          <a:prstGeom prst="rect">
            <a:avLst/>
          </a:prstGeom>
          <a:gradFill>
            <a:gsLst>
              <a:gs pos="0">
                <a:schemeClr val="accent1">
                  <a:lumMod val="5000"/>
                  <a:lumOff val="95000"/>
                  <a:alpha val="0"/>
                </a:schemeClr>
              </a:gs>
              <a:gs pos="98000">
                <a:schemeClr val="bg1">
                  <a:lumMod val="85000"/>
                  <a:alpha val="90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 xmlns:p14="http://schemas.microsoft.com/office/powerpoint/2010/main" val="134227093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sz="2000" b="0"/>
            </a:lvl1pPr>
          </a:lstStyle>
          <a:p>
            <a:fld id="{D295FD85-0E9A-9A4B-AEA4-CF6493BFD0E6}" type="slidenum">
              <a:rPr lang="en-US" smtClean="0"/>
              <a:pPr/>
              <a:t>‹#›</a:t>
            </a:fld>
            <a:endParaRPr lang="en-US" dirty="0"/>
          </a:p>
        </p:txBody>
      </p:sp>
      <p:sp>
        <p:nvSpPr>
          <p:cNvPr id="3" name="Content Placeholder 2"/>
          <p:cNvSpPr>
            <a:spLocks noGrp="1"/>
          </p:cNvSpPr>
          <p:nvPr>
            <p:ph idx="1" hasCustomPrompt="1"/>
          </p:nvPr>
        </p:nvSpPr>
        <p:spPr>
          <a:xfrm>
            <a:off x="609600" y="1417321"/>
            <a:ext cx="10972800" cy="4898813"/>
          </a:xfrm>
        </p:spPr>
        <p:txBody>
          <a:bodyPr/>
          <a:lstStyle>
            <a:lvl1pPr>
              <a:defRPr>
                <a:solidFill>
                  <a:schemeClr val="tx1">
                    <a:lumMod val="75000"/>
                  </a:schemeClr>
                </a:solidFill>
              </a:defRPr>
            </a:lvl1pPr>
            <a:lvl2pPr>
              <a:defRPr>
                <a:solidFill>
                  <a:schemeClr val="tx1">
                    <a:lumMod val="75000"/>
                  </a:schemeClr>
                </a:solidFill>
              </a:defRPr>
            </a:lvl2pPr>
            <a:lvl3pPr>
              <a:defRPr>
                <a:solidFill>
                  <a:schemeClr val="tx1">
                    <a:lumMod val="75000"/>
                  </a:schemeClr>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p:txBody>
      </p:sp>
      <p:sp>
        <p:nvSpPr>
          <p:cNvPr id="2" name="Title 1"/>
          <p:cNvSpPr>
            <a:spLocks noGrp="1"/>
          </p:cNvSpPr>
          <p:nvPr>
            <p:ph type="title" hasCustomPrompt="1"/>
          </p:nvPr>
        </p:nvSpPr>
        <p:spPr>
          <a:xfrm>
            <a:off x="609600" y="640080"/>
            <a:ext cx="10972800" cy="777240"/>
          </a:xfrm>
        </p:spPr>
        <p:txBody>
          <a:bodyPr/>
          <a:lstStyle>
            <a:lvl1pPr>
              <a:defRPr>
                <a:solidFill>
                  <a:schemeClr val="tx1">
                    <a:lumMod val="75000"/>
                  </a:schemeClr>
                </a:solidFill>
              </a:defRPr>
            </a:lvl1pPr>
          </a:lstStyle>
          <a:p>
            <a:r>
              <a:rPr lang="en-US" dirty="0"/>
              <a:t>Click to edit </a:t>
            </a:r>
            <a:r>
              <a:rPr lang="en-US" dirty="0" smtClean="0"/>
              <a:t>text</a:t>
            </a:r>
            <a:endParaRPr lang="en-US" dirty="0"/>
          </a:p>
        </p:txBody>
      </p:sp>
      <p:sp>
        <p:nvSpPr>
          <p:cNvPr id="16" name="Text Placeholder 15"/>
          <p:cNvSpPr>
            <a:spLocks noGrp="1"/>
          </p:cNvSpPr>
          <p:nvPr>
            <p:ph type="body" sz="quarter" idx="11"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 xmlns:p14="http://schemas.microsoft.com/office/powerpoint/2010/main" val="223062608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295FD85-0E9A-9A4B-AEA4-CF6493BFD0E6}" type="slidenum">
              <a:rPr lang="en-US" smtClean="0"/>
              <a:pPr/>
              <a:t>‹#›</a:t>
            </a:fld>
            <a:endParaRPr lang="en-US" dirty="0"/>
          </a:p>
        </p:txBody>
      </p:sp>
      <p:sp>
        <p:nvSpPr>
          <p:cNvPr id="8" name="Text Placeholder 13"/>
          <p:cNvSpPr>
            <a:spLocks noGrp="1"/>
          </p:cNvSpPr>
          <p:nvPr>
            <p:ph type="body" sz="quarter" idx="10" hasCustomPrompt="1"/>
          </p:nvPr>
        </p:nvSpPr>
        <p:spPr>
          <a:xfrm>
            <a:off x="595489" y="3428408"/>
            <a:ext cx="10972800" cy="349250"/>
          </a:xfrm>
        </p:spPr>
        <p:txBody>
          <a:bodyPr>
            <a:noAutofit/>
          </a:bodyPr>
          <a:lstStyle>
            <a:lvl1pPr marL="0" indent="0">
              <a:buFontTx/>
              <a:buNone/>
              <a:defRPr sz="2000" b="0">
                <a:solidFill>
                  <a:schemeClr val="tx1">
                    <a:lumMod val="75000"/>
                  </a:schemeClr>
                </a:solidFill>
              </a:defRPr>
            </a:lvl1pPr>
          </a:lstStyle>
          <a:p>
            <a:pPr lvl="0"/>
            <a:r>
              <a:rPr lang="en-US" dirty="0"/>
              <a:t>Author/Date</a:t>
            </a:r>
          </a:p>
        </p:txBody>
      </p:sp>
      <p:sp>
        <p:nvSpPr>
          <p:cNvPr id="7" name="Title Placeholder 1"/>
          <p:cNvSpPr>
            <a:spLocks noGrp="1"/>
          </p:cNvSpPr>
          <p:nvPr>
            <p:ph type="title" hasCustomPrompt="1"/>
          </p:nvPr>
        </p:nvSpPr>
        <p:spPr>
          <a:xfrm>
            <a:off x="595489" y="2618222"/>
            <a:ext cx="10972800" cy="810186"/>
          </a:xfrm>
          <a:prstGeom prst="rect">
            <a:avLst/>
          </a:prstGeom>
        </p:spPr>
        <p:txBody>
          <a:bodyPr vert="horz" lIns="91440" tIns="45720" rIns="91440" bIns="45720" rtlCol="0" anchor="t" anchorCtr="0">
            <a:noAutofit/>
          </a:bodyPr>
          <a:lstStyle>
            <a:lvl1pPr>
              <a:defRPr>
                <a:solidFill>
                  <a:schemeClr val="tx1">
                    <a:lumMod val="75000"/>
                  </a:schemeClr>
                </a:solidFill>
              </a:defRPr>
            </a:lvl1pPr>
          </a:lstStyle>
          <a:p>
            <a:r>
              <a:rPr lang="en-US" dirty="0"/>
              <a:t>Click to </a:t>
            </a:r>
            <a:r>
              <a:rPr lang="en-US" dirty="0" smtClean="0"/>
              <a:t>edit text</a:t>
            </a:r>
            <a:endParaRPr lang="en-US" dirty="0"/>
          </a:p>
        </p:txBody>
      </p:sp>
      <p:sp>
        <p:nvSpPr>
          <p:cNvPr id="9" name="Text Placeholder 15"/>
          <p:cNvSpPr>
            <a:spLocks noGrp="1"/>
          </p:cNvSpPr>
          <p:nvPr>
            <p:ph type="body" sz="quarter" idx="11" hasCustomPrompt="1"/>
          </p:nvPr>
        </p:nvSpPr>
        <p:spPr>
          <a:xfrm>
            <a:off x="595489" y="2190159"/>
            <a:ext cx="10972800" cy="428625"/>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 xmlns:p14="http://schemas.microsoft.com/office/powerpoint/2010/main" val="24146237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295FD85-0E9A-9A4B-AEA4-CF6493BFD0E6}" type="slidenum">
              <a:rPr lang="en-US" smtClean="0"/>
              <a:pPr/>
              <a:t>‹#›</a:t>
            </a:fld>
            <a:endParaRPr lang="en-US" dirty="0"/>
          </a:p>
        </p:txBody>
      </p:sp>
      <p:sp>
        <p:nvSpPr>
          <p:cNvPr id="3" name="Content Placeholder 2"/>
          <p:cNvSpPr>
            <a:spLocks noGrp="1"/>
          </p:cNvSpPr>
          <p:nvPr>
            <p:ph sz="half" idx="1" hasCustomPrompt="1"/>
          </p:nvPr>
        </p:nvSpPr>
        <p:spPr>
          <a:xfrm>
            <a:off x="609600" y="1417321"/>
            <a:ext cx="5384800" cy="4898813"/>
          </a:xfrm>
        </p:spPr>
        <p:txBody>
          <a:bodyPr>
            <a:noAutofit/>
          </a:bodyPr>
          <a:lstStyle>
            <a:lvl1pPr>
              <a:defRPr sz="2800">
                <a:solidFill>
                  <a:schemeClr val="tx1">
                    <a:lumMod val="75000"/>
                  </a:schemeClr>
                </a:solidFill>
              </a:defRPr>
            </a:lvl1pPr>
            <a:lvl2pPr>
              <a:defRPr sz="2400">
                <a:solidFill>
                  <a:schemeClr val="tx1">
                    <a:lumMod val="75000"/>
                  </a:schemeClr>
                </a:solidFill>
              </a:defRPr>
            </a:lvl2pPr>
            <a:lvl3pPr>
              <a:defRPr sz="2000">
                <a:solidFill>
                  <a:schemeClr val="tx1">
                    <a:lumMod val="75000"/>
                  </a:schemeClr>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hasCustomPrompt="1"/>
          </p:nvPr>
        </p:nvSpPr>
        <p:spPr>
          <a:xfrm>
            <a:off x="6197600" y="1417321"/>
            <a:ext cx="5384800" cy="4898813"/>
          </a:xfrm>
        </p:spPr>
        <p:txBody>
          <a:bodyPr>
            <a:noAutofit/>
          </a:bodyPr>
          <a:lstStyle>
            <a:lvl1pPr>
              <a:defRPr sz="2800">
                <a:solidFill>
                  <a:schemeClr val="tx1">
                    <a:lumMod val="75000"/>
                  </a:schemeClr>
                </a:solidFill>
              </a:defRPr>
            </a:lvl1pPr>
            <a:lvl2pPr>
              <a:defRPr sz="2400">
                <a:solidFill>
                  <a:schemeClr val="tx1">
                    <a:lumMod val="75000"/>
                  </a:schemeClr>
                </a:solidFill>
              </a:defRPr>
            </a:lvl2pPr>
            <a:lvl3pPr>
              <a:defRPr sz="2000">
                <a:solidFill>
                  <a:schemeClr val="tx1">
                    <a:lumMod val="75000"/>
                  </a:schemeClr>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2" name="Title 1"/>
          <p:cNvSpPr>
            <a:spLocks noGrp="1"/>
          </p:cNvSpPr>
          <p:nvPr>
            <p:ph type="title" hasCustomPrompt="1"/>
          </p:nvPr>
        </p:nvSpPr>
        <p:spPr/>
        <p:txBody>
          <a:bodyPr/>
          <a:lstStyle>
            <a:lvl1pPr>
              <a:defRPr>
                <a:solidFill>
                  <a:schemeClr val="tx1">
                    <a:lumMod val="75000"/>
                  </a:schemeClr>
                </a:solidFill>
              </a:defRPr>
            </a:lvl1pPr>
          </a:lstStyle>
          <a:p>
            <a:r>
              <a:rPr lang="en-US" dirty="0"/>
              <a:t>Click to edit </a:t>
            </a:r>
            <a:r>
              <a:rPr lang="en-US" dirty="0" smtClean="0"/>
              <a:t>text</a:t>
            </a:r>
            <a:endParaRPr lang="en-US" dirty="0"/>
          </a:p>
        </p:txBody>
      </p:sp>
      <p:sp>
        <p:nvSpPr>
          <p:cNvPr id="8" name="Text Placeholder 15"/>
          <p:cNvSpPr>
            <a:spLocks noGrp="1"/>
          </p:cNvSpPr>
          <p:nvPr>
            <p:ph type="body" sz="quarter" idx="13"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 xmlns:p14="http://schemas.microsoft.com/office/powerpoint/2010/main" val="6643506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295FD85-0E9A-9A4B-AEA4-CF6493BFD0E6}" type="slidenum">
              <a:rPr lang="en-US" smtClean="0"/>
              <a:pPr/>
              <a:t>‹#›</a:t>
            </a:fld>
            <a:endParaRPr lang="en-US" dirty="0"/>
          </a:p>
        </p:txBody>
      </p:sp>
      <p:sp>
        <p:nvSpPr>
          <p:cNvPr id="6" name="Content Placeholder 5"/>
          <p:cNvSpPr>
            <a:spLocks noGrp="1"/>
          </p:cNvSpPr>
          <p:nvPr>
            <p:ph sz="quarter" idx="4" hasCustomPrompt="1"/>
          </p:nvPr>
        </p:nvSpPr>
        <p:spPr>
          <a:xfrm>
            <a:off x="6193368" y="2064445"/>
            <a:ext cx="5389033" cy="4234755"/>
          </a:xfrm>
        </p:spPr>
        <p:txBody>
          <a:bodyPr>
            <a:no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hasCustomPrompt="1"/>
          </p:nvPr>
        </p:nvSpPr>
        <p:spPr>
          <a:xfrm>
            <a:off x="6193368" y="1417321"/>
            <a:ext cx="5389033" cy="647124"/>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t>
            </a:r>
            <a:r>
              <a:rPr lang="en-US" dirty="0" smtClean="0"/>
              <a:t>edit text</a:t>
            </a:r>
            <a:endParaRPr lang="en-US" dirty="0"/>
          </a:p>
        </p:txBody>
      </p:sp>
      <p:sp>
        <p:nvSpPr>
          <p:cNvPr id="4" name="Content Placeholder 3"/>
          <p:cNvSpPr>
            <a:spLocks noGrp="1"/>
          </p:cNvSpPr>
          <p:nvPr>
            <p:ph sz="half" idx="2" hasCustomPrompt="1"/>
          </p:nvPr>
        </p:nvSpPr>
        <p:spPr>
          <a:xfrm>
            <a:off x="609600" y="2064445"/>
            <a:ext cx="5386917" cy="4234755"/>
          </a:xfrm>
        </p:spPr>
        <p:txBody>
          <a:bodyPr>
            <a:no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3" name="Text Placeholder 2"/>
          <p:cNvSpPr>
            <a:spLocks noGrp="1"/>
          </p:cNvSpPr>
          <p:nvPr>
            <p:ph type="body" idx="1" hasCustomPrompt="1"/>
          </p:nvPr>
        </p:nvSpPr>
        <p:spPr>
          <a:xfrm>
            <a:off x="609600" y="1417321"/>
            <a:ext cx="5386917" cy="647124"/>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t>
            </a:r>
            <a:r>
              <a:rPr lang="en-US" dirty="0" smtClean="0"/>
              <a:t>edit text</a:t>
            </a:r>
            <a:endParaRPr lang="en-US" dirty="0"/>
          </a:p>
        </p:txBody>
      </p:sp>
      <p:sp>
        <p:nvSpPr>
          <p:cNvPr id="2" name="Title 1"/>
          <p:cNvSpPr>
            <a:spLocks noGrp="1"/>
          </p:cNvSpPr>
          <p:nvPr>
            <p:ph type="title" hasCustomPrompt="1"/>
          </p:nvPr>
        </p:nvSpPr>
        <p:spPr/>
        <p:txBody>
          <a:bodyPr/>
          <a:lstStyle>
            <a:lvl1pPr>
              <a:defRPr>
                <a:solidFill>
                  <a:schemeClr val="tx1">
                    <a:lumMod val="75000"/>
                  </a:schemeClr>
                </a:solidFill>
              </a:defRPr>
            </a:lvl1pPr>
          </a:lstStyle>
          <a:p>
            <a:r>
              <a:rPr lang="en-US" dirty="0"/>
              <a:t>Click to </a:t>
            </a:r>
            <a:r>
              <a:rPr lang="en-US" dirty="0" smtClean="0"/>
              <a:t>edit text</a:t>
            </a:r>
            <a:endParaRPr lang="en-US" dirty="0"/>
          </a:p>
        </p:txBody>
      </p:sp>
      <p:sp>
        <p:nvSpPr>
          <p:cNvPr id="10" name="Text Placeholder 15"/>
          <p:cNvSpPr>
            <a:spLocks noGrp="1"/>
          </p:cNvSpPr>
          <p:nvPr>
            <p:ph type="body" sz="quarter" idx="13"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 xmlns:p14="http://schemas.microsoft.com/office/powerpoint/2010/main" val="171927103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295FD85-0E9A-9A4B-AEA4-CF6493BFD0E6}" type="slidenum">
              <a:rPr lang="en-US" smtClean="0"/>
              <a:pPr/>
              <a:t>‹#›</a:t>
            </a:fld>
            <a:endParaRPr lang="en-US" dirty="0"/>
          </a:p>
        </p:txBody>
      </p:sp>
      <p:sp>
        <p:nvSpPr>
          <p:cNvPr id="2" name="Title 1"/>
          <p:cNvSpPr>
            <a:spLocks noGrp="1"/>
          </p:cNvSpPr>
          <p:nvPr>
            <p:ph type="title" hasCustomPrompt="1"/>
          </p:nvPr>
        </p:nvSpPr>
        <p:spPr/>
        <p:txBody>
          <a:bodyPr/>
          <a:lstStyle>
            <a:lvl1pPr>
              <a:defRPr/>
            </a:lvl1pPr>
          </a:lstStyle>
          <a:p>
            <a:r>
              <a:rPr lang="en-US" dirty="0"/>
              <a:t>Click to edit </a:t>
            </a:r>
            <a:r>
              <a:rPr lang="en-US" dirty="0" smtClean="0"/>
              <a:t>text</a:t>
            </a:r>
            <a:endParaRPr lang="en-US" dirty="0"/>
          </a:p>
        </p:txBody>
      </p:sp>
      <p:sp>
        <p:nvSpPr>
          <p:cNvPr id="6" name="Text Placeholder 15"/>
          <p:cNvSpPr>
            <a:spLocks noGrp="1"/>
          </p:cNvSpPr>
          <p:nvPr>
            <p:ph type="body" sz="quarter" idx="13"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 xmlns:p14="http://schemas.microsoft.com/office/powerpoint/2010/main" val="123692423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st of Items/Nam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295FD85-0E9A-9A4B-AEA4-CF6493BFD0E6}" type="slidenum">
              <a:rPr lang="en-US" smtClean="0"/>
              <a:pPr/>
              <a:t>‹#›</a:t>
            </a:fld>
            <a:endParaRPr lang="en-US" dirty="0"/>
          </a:p>
        </p:txBody>
      </p:sp>
      <p:sp>
        <p:nvSpPr>
          <p:cNvPr id="8" name="Content Placeholder 3"/>
          <p:cNvSpPr>
            <a:spLocks noGrp="1"/>
          </p:cNvSpPr>
          <p:nvPr>
            <p:ph sz="half" idx="16" hasCustomPrompt="1"/>
          </p:nvPr>
        </p:nvSpPr>
        <p:spPr>
          <a:xfrm>
            <a:off x="7848232" y="1417320"/>
            <a:ext cx="3734169" cy="4822244"/>
          </a:xfrm>
          <a:prstGeom prst="rect">
            <a:avLst/>
          </a:prstGeom>
        </p:spPr>
        <p:txBody>
          <a:bodyPr>
            <a:noAutofit/>
          </a:bodyPr>
          <a:lstStyle>
            <a:lvl1pPr marL="0" indent="0">
              <a:spcBef>
                <a:spcPts val="0"/>
              </a:spcBef>
              <a:buClr>
                <a:schemeClr val="accent6"/>
              </a:buClr>
              <a:buFontTx/>
              <a:buNone/>
              <a:defRPr sz="2000" baseline="0">
                <a:solidFill>
                  <a:srgbClr val="666666"/>
                </a:solidFill>
                <a:latin typeface="Century Gothic" pitchFamily="34" charset="0"/>
              </a:defRPr>
            </a:lvl1pPr>
            <a:lvl2pPr marL="266700" indent="0">
              <a:spcBef>
                <a:spcPts val="0"/>
              </a:spcBef>
              <a:buClr>
                <a:schemeClr val="accent6"/>
              </a:buClr>
              <a:buFontTx/>
              <a:buNone/>
              <a:defRPr sz="1800">
                <a:solidFill>
                  <a:srgbClr val="666666"/>
                </a:solidFill>
                <a:latin typeface="Century Gothic" pitchFamily="34" charset="0"/>
              </a:defRPr>
            </a:lvl2pPr>
            <a:lvl3pPr marL="715963" indent="-180975">
              <a:spcBef>
                <a:spcPts val="1200"/>
              </a:spcBef>
              <a:buClr>
                <a:schemeClr val="accent6"/>
              </a:buClr>
              <a:defRPr sz="2400">
                <a:solidFill>
                  <a:srgbClr val="666666"/>
                </a:solidFill>
                <a:latin typeface="Century Gothic" pitchFamily="34" charset="0"/>
              </a:defRPr>
            </a:lvl3pPr>
            <a:lvl4pPr marL="982663" indent="-266700">
              <a:spcBef>
                <a:spcPts val="1200"/>
              </a:spcBef>
              <a:buClr>
                <a:schemeClr val="accent6"/>
              </a:buClr>
              <a:defRPr sz="2000">
                <a:solidFill>
                  <a:srgbClr val="666666"/>
                </a:solidFill>
                <a:latin typeface="Century Gothic" pitchFamily="34" charset="0"/>
              </a:defRPr>
            </a:lvl4pPr>
            <a:lvl5pPr marL="1165225" indent="-182563">
              <a:spcBef>
                <a:spcPts val="1200"/>
              </a:spcBef>
              <a:buClr>
                <a:schemeClr val="accent6"/>
              </a:buClr>
              <a:defRPr sz="2000">
                <a:solidFill>
                  <a:srgbClr val="666666"/>
                </a:solidFill>
                <a:latin typeface="Century Gothic" pitchFamily="34" charset="0"/>
              </a:defRPr>
            </a:lvl5pPr>
            <a:lvl6pPr>
              <a:defRPr sz="1800"/>
            </a:lvl6pPr>
            <a:lvl7pPr>
              <a:defRPr sz="1800"/>
            </a:lvl7pPr>
            <a:lvl8pPr>
              <a:defRPr sz="1800"/>
            </a:lvl8pPr>
            <a:lvl9pPr>
              <a:defRPr sz="1800"/>
            </a:lvl9pPr>
          </a:lstStyle>
          <a:p>
            <a:pPr lvl="0"/>
            <a:r>
              <a:rPr lang="en-US" dirty="0"/>
              <a:t>Click to edit Un-bulleted List</a:t>
            </a:r>
          </a:p>
          <a:p>
            <a:pPr lvl="1"/>
            <a:r>
              <a:rPr lang="en-US" dirty="0"/>
              <a:t>Second level</a:t>
            </a:r>
          </a:p>
        </p:txBody>
      </p:sp>
      <p:sp>
        <p:nvSpPr>
          <p:cNvPr id="9" name="Content Placeholder 3"/>
          <p:cNvSpPr>
            <a:spLocks noGrp="1"/>
          </p:cNvSpPr>
          <p:nvPr>
            <p:ph sz="half" idx="17" hasCustomPrompt="1"/>
          </p:nvPr>
        </p:nvSpPr>
        <p:spPr>
          <a:xfrm>
            <a:off x="4314318" y="1417320"/>
            <a:ext cx="3533913" cy="4822244"/>
          </a:xfrm>
          <a:prstGeom prst="rect">
            <a:avLst/>
          </a:prstGeom>
        </p:spPr>
        <p:txBody>
          <a:bodyPr>
            <a:noAutofit/>
          </a:bodyPr>
          <a:lstStyle>
            <a:lvl1pPr marL="0" indent="0">
              <a:spcBef>
                <a:spcPts val="0"/>
              </a:spcBef>
              <a:buClr>
                <a:schemeClr val="accent6"/>
              </a:buClr>
              <a:buFontTx/>
              <a:buNone/>
              <a:defRPr sz="2000" baseline="0">
                <a:solidFill>
                  <a:srgbClr val="666666"/>
                </a:solidFill>
                <a:latin typeface="Century Gothic" pitchFamily="34" charset="0"/>
              </a:defRPr>
            </a:lvl1pPr>
            <a:lvl2pPr marL="266700" indent="0">
              <a:spcBef>
                <a:spcPts val="0"/>
              </a:spcBef>
              <a:buClr>
                <a:schemeClr val="accent6"/>
              </a:buClr>
              <a:buFontTx/>
              <a:buNone/>
              <a:defRPr sz="1800">
                <a:solidFill>
                  <a:srgbClr val="666666"/>
                </a:solidFill>
                <a:latin typeface="Century Gothic" pitchFamily="34" charset="0"/>
              </a:defRPr>
            </a:lvl2pPr>
            <a:lvl3pPr marL="715963" indent="-180975">
              <a:spcBef>
                <a:spcPts val="1200"/>
              </a:spcBef>
              <a:buClr>
                <a:schemeClr val="accent6"/>
              </a:buClr>
              <a:defRPr sz="2400">
                <a:solidFill>
                  <a:srgbClr val="666666"/>
                </a:solidFill>
                <a:latin typeface="Century Gothic" pitchFamily="34" charset="0"/>
              </a:defRPr>
            </a:lvl3pPr>
            <a:lvl4pPr marL="982663" indent="-266700">
              <a:spcBef>
                <a:spcPts val="1200"/>
              </a:spcBef>
              <a:buClr>
                <a:schemeClr val="accent6"/>
              </a:buClr>
              <a:defRPr sz="2000">
                <a:solidFill>
                  <a:srgbClr val="666666"/>
                </a:solidFill>
                <a:latin typeface="Century Gothic" pitchFamily="34" charset="0"/>
              </a:defRPr>
            </a:lvl4pPr>
            <a:lvl5pPr marL="1165225" indent="-182563">
              <a:spcBef>
                <a:spcPts val="1200"/>
              </a:spcBef>
              <a:buClr>
                <a:schemeClr val="accent6"/>
              </a:buClr>
              <a:defRPr sz="2000">
                <a:solidFill>
                  <a:srgbClr val="666666"/>
                </a:solidFill>
                <a:latin typeface="Century Gothic" pitchFamily="34" charset="0"/>
              </a:defRPr>
            </a:lvl5pPr>
            <a:lvl6pPr>
              <a:defRPr sz="1800"/>
            </a:lvl6pPr>
            <a:lvl7pPr>
              <a:defRPr sz="1800"/>
            </a:lvl7pPr>
            <a:lvl8pPr>
              <a:defRPr sz="1800"/>
            </a:lvl8pPr>
            <a:lvl9pPr>
              <a:defRPr sz="1800"/>
            </a:lvl9pPr>
          </a:lstStyle>
          <a:p>
            <a:pPr lvl="0"/>
            <a:r>
              <a:rPr lang="en-US" dirty="0"/>
              <a:t>Click to edit Un-bulleted List</a:t>
            </a:r>
          </a:p>
          <a:p>
            <a:pPr lvl="1"/>
            <a:r>
              <a:rPr lang="en-US" dirty="0"/>
              <a:t>Second level</a:t>
            </a:r>
          </a:p>
        </p:txBody>
      </p:sp>
      <p:sp>
        <p:nvSpPr>
          <p:cNvPr id="7" name="Content Placeholder 3"/>
          <p:cNvSpPr>
            <a:spLocks noGrp="1"/>
          </p:cNvSpPr>
          <p:nvPr>
            <p:ph sz="half" idx="15" hasCustomPrompt="1"/>
          </p:nvPr>
        </p:nvSpPr>
        <p:spPr>
          <a:xfrm>
            <a:off x="608874" y="1417320"/>
            <a:ext cx="3705445" cy="4822244"/>
          </a:xfrm>
          <a:prstGeom prst="rect">
            <a:avLst/>
          </a:prstGeom>
        </p:spPr>
        <p:txBody>
          <a:bodyPr>
            <a:noAutofit/>
          </a:bodyPr>
          <a:lstStyle>
            <a:lvl1pPr marL="0" indent="0">
              <a:spcBef>
                <a:spcPts val="0"/>
              </a:spcBef>
              <a:buClr>
                <a:schemeClr val="accent6"/>
              </a:buClr>
              <a:buFontTx/>
              <a:buNone/>
              <a:defRPr sz="2000" baseline="0">
                <a:solidFill>
                  <a:srgbClr val="666666"/>
                </a:solidFill>
                <a:latin typeface="Century Gothic" pitchFamily="34" charset="0"/>
              </a:defRPr>
            </a:lvl1pPr>
            <a:lvl2pPr marL="266700" indent="0">
              <a:spcBef>
                <a:spcPts val="0"/>
              </a:spcBef>
              <a:buClr>
                <a:schemeClr val="accent6"/>
              </a:buClr>
              <a:buFontTx/>
              <a:buNone/>
              <a:defRPr sz="1800">
                <a:solidFill>
                  <a:srgbClr val="666666"/>
                </a:solidFill>
                <a:latin typeface="Century Gothic" pitchFamily="34" charset="0"/>
              </a:defRPr>
            </a:lvl2pPr>
            <a:lvl3pPr marL="715963" indent="-180975">
              <a:spcBef>
                <a:spcPts val="1200"/>
              </a:spcBef>
              <a:buClr>
                <a:schemeClr val="accent6"/>
              </a:buClr>
              <a:defRPr sz="2400">
                <a:solidFill>
                  <a:srgbClr val="666666"/>
                </a:solidFill>
                <a:latin typeface="Century Gothic" pitchFamily="34" charset="0"/>
              </a:defRPr>
            </a:lvl3pPr>
            <a:lvl4pPr marL="982663" indent="-266700">
              <a:spcBef>
                <a:spcPts val="1200"/>
              </a:spcBef>
              <a:buClr>
                <a:schemeClr val="accent6"/>
              </a:buClr>
              <a:defRPr sz="2000">
                <a:solidFill>
                  <a:srgbClr val="666666"/>
                </a:solidFill>
                <a:latin typeface="Century Gothic" pitchFamily="34" charset="0"/>
              </a:defRPr>
            </a:lvl4pPr>
            <a:lvl5pPr marL="1165225" indent="-182563">
              <a:spcBef>
                <a:spcPts val="1200"/>
              </a:spcBef>
              <a:buClr>
                <a:schemeClr val="accent6"/>
              </a:buClr>
              <a:defRPr sz="2000">
                <a:solidFill>
                  <a:srgbClr val="666666"/>
                </a:solidFill>
                <a:latin typeface="Century Gothic" pitchFamily="34" charset="0"/>
              </a:defRPr>
            </a:lvl5pPr>
            <a:lvl6pPr>
              <a:defRPr sz="1800"/>
            </a:lvl6pPr>
            <a:lvl7pPr>
              <a:defRPr sz="1800"/>
            </a:lvl7pPr>
            <a:lvl8pPr>
              <a:defRPr sz="1800"/>
            </a:lvl8pPr>
            <a:lvl9pPr>
              <a:defRPr sz="1800"/>
            </a:lvl9pPr>
          </a:lstStyle>
          <a:p>
            <a:pPr lvl="0"/>
            <a:r>
              <a:rPr lang="en-US" dirty="0"/>
              <a:t>Click to edit Un-bulleted List</a:t>
            </a:r>
          </a:p>
          <a:p>
            <a:pPr lvl="1"/>
            <a:r>
              <a:rPr lang="en-US" dirty="0"/>
              <a:t>Second level</a:t>
            </a:r>
          </a:p>
        </p:txBody>
      </p:sp>
      <p:sp>
        <p:nvSpPr>
          <p:cNvPr id="2" name="Title 1"/>
          <p:cNvSpPr>
            <a:spLocks noGrp="1"/>
          </p:cNvSpPr>
          <p:nvPr>
            <p:ph type="title" hasCustomPrompt="1"/>
          </p:nvPr>
        </p:nvSpPr>
        <p:spPr/>
        <p:txBody>
          <a:bodyPr anchor="t" anchorCtr="0"/>
          <a:lstStyle>
            <a:lvl1pPr>
              <a:defRPr/>
            </a:lvl1pPr>
          </a:lstStyle>
          <a:p>
            <a:r>
              <a:rPr lang="en-US" dirty="0"/>
              <a:t>Click to </a:t>
            </a:r>
            <a:r>
              <a:rPr lang="en-US" dirty="0" smtClean="0"/>
              <a:t>edit text</a:t>
            </a:r>
            <a:endParaRPr lang="en-US" dirty="0"/>
          </a:p>
        </p:txBody>
      </p:sp>
      <p:sp>
        <p:nvSpPr>
          <p:cNvPr id="6" name="Text Placeholder 15"/>
          <p:cNvSpPr>
            <a:spLocks noGrp="1"/>
          </p:cNvSpPr>
          <p:nvPr>
            <p:ph type="body" sz="quarter" idx="13"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 xmlns:p14="http://schemas.microsoft.com/office/powerpoint/2010/main" val="374200221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295FD85-0E9A-9A4B-AEA4-CF6493BFD0E6}" type="slidenum">
              <a:rPr lang="en-US" smtClean="0"/>
              <a:pPr/>
              <a:t>‹#›</a:t>
            </a:fld>
            <a:endParaRPr lang="en-US" dirty="0"/>
          </a:p>
        </p:txBody>
      </p:sp>
    </p:spTree>
    <p:extLst>
      <p:ext uri="{BB962C8B-B14F-4D97-AF65-F5344CB8AC3E}">
        <p14:creationId xmlns="" xmlns:p14="http://schemas.microsoft.com/office/powerpoint/2010/main" val="129553555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10">
            <a:extLst>
              <a:ext uri="{28A0092B-C50C-407E-A947-70E740481C1C}">
                <a14:useLocalDpi xmlns="" xmlns:a14="http://schemas.microsoft.com/office/drawing/2010/main" val="0"/>
              </a:ext>
            </a:extLst>
          </a:blip>
          <a:srcRect t="45341"/>
          <a:stretch/>
        </p:blipFill>
        <p:spPr>
          <a:xfrm>
            <a:off x="0" y="6393600"/>
            <a:ext cx="12192000" cy="464400"/>
          </a:xfrm>
          <a:prstGeom prst="rect">
            <a:avLst/>
          </a:prstGeom>
        </p:spPr>
      </p:pic>
      <p:sp>
        <p:nvSpPr>
          <p:cNvPr id="2" name="Title Placeholder 1"/>
          <p:cNvSpPr>
            <a:spLocks noGrp="1"/>
          </p:cNvSpPr>
          <p:nvPr>
            <p:ph type="title"/>
          </p:nvPr>
        </p:nvSpPr>
        <p:spPr>
          <a:xfrm>
            <a:off x="609600" y="640080"/>
            <a:ext cx="10972800" cy="777240"/>
          </a:xfrm>
          <a:prstGeom prst="rect">
            <a:avLst/>
          </a:prstGeom>
        </p:spPr>
        <p:txBody>
          <a:bodyPr vert="horz" lIns="91440" tIns="45720" rIns="91440" bIns="45720" rtlCol="0" anchor="t" anchorCtr="0">
            <a:noAutofit/>
          </a:bodyPr>
          <a:lstStyle/>
          <a:p>
            <a:r>
              <a:rPr lang="en-US" dirty="0"/>
              <a:t>Click to edit Master title style</a:t>
            </a:r>
          </a:p>
        </p:txBody>
      </p:sp>
      <p:sp>
        <p:nvSpPr>
          <p:cNvPr id="6" name="Slide Number Placeholder 5"/>
          <p:cNvSpPr>
            <a:spLocks noGrp="1"/>
          </p:cNvSpPr>
          <p:nvPr>
            <p:ph type="sldNum" sz="quarter" idx="4"/>
          </p:nvPr>
        </p:nvSpPr>
        <p:spPr>
          <a:xfrm>
            <a:off x="9230187" y="6460256"/>
            <a:ext cx="2764964" cy="365125"/>
          </a:xfrm>
          <a:prstGeom prst="rect">
            <a:avLst/>
          </a:prstGeom>
        </p:spPr>
        <p:txBody>
          <a:bodyPr vert="horz" lIns="91440" tIns="45720" rIns="91440" bIns="45720" rtlCol="0" anchor="ctr"/>
          <a:lstStyle>
            <a:lvl1pPr algn="r">
              <a:defRPr sz="2000" b="0">
                <a:solidFill>
                  <a:schemeClr val="bg1"/>
                </a:solidFill>
                <a:latin typeface="Century Gothic"/>
                <a:cs typeface="Century Gothic"/>
              </a:defRPr>
            </a:lvl1pPr>
          </a:lstStyle>
          <a:p>
            <a:fld id="{D295FD85-0E9A-9A4B-AEA4-CF6493BFD0E6}" type="slidenum">
              <a:rPr lang="en-US" smtClean="0"/>
              <a:pPr/>
              <a:t>‹#›</a:t>
            </a:fld>
            <a:endParaRPr lang="en-US" dirty="0"/>
          </a:p>
        </p:txBody>
      </p:sp>
      <p:sp>
        <p:nvSpPr>
          <p:cNvPr id="4" name="Rectangle 3"/>
          <p:cNvSpPr/>
          <p:nvPr userDrawn="1"/>
        </p:nvSpPr>
        <p:spPr>
          <a:xfrm>
            <a:off x="0" y="6047186"/>
            <a:ext cx="12192000" cy="323548"/>
          </a:xfrm>
          <a:prstGeom prst="rect">
            <a:avLst/>
          </a:prstGeom>
          <a:gradFill>
            <a:gsLst>
              <a:gs pos="0">
                <a:schemeClr val="accent1">
                  <a:lumMod val="5000"/>
                  <a:lumOff val="95000"/>
                  <a:alpha val="0"/>
                </a:schemeClr>
              </a:gs>
              <a:gs pos="98000">
                <a:schemeClr val="bg1">
                  <a:lumMod val="85000"/>
                  <a:alpha val="90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609600" y="1417320"/>
            <a:ext cx="10972800" cy="4705894"/>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 xmlns:p14="http://schemas.microsoft.com/office/powerpoint/2010/main" val="2579867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9" r:id="rId7"/>
    <p:sldLayoutId id="2147483655" r:id="rId8"/>
  </p:sldLayoutIdLst>
  <p:transition/>
  <p:hf hdr="0" ftr="0" dt="0"/>
  <p:txStyles>
    <p:titleStyle>
      <a:lvl1pPr algn="l" defTabSz="457200" rtl="0" eaLnBrk="1" latinLnBrk="0" hangingPunct="1">
        <a:spcBef>
          <a:spcPct val="0"/>
        </a:spcBef>
        <a:buNone/>
        <a:defRPr sz="3200" b="1" kern="1200">
          <a:solidFill>
            <a:schemeClr val="tx1">
              <a:lumMod val="75000"/>
            </a:schemeClr>
          </a:solidFill>
          <a:latin typeface="Century Gothic"/>
          <a:ea typeface="+mj-ea"/>
          <a:cs typeface="Century Gothic"/>
        </a:defRPr>
      </a:lvl1pPr>
    </p:titleStyle>
    <p:bodyStyle>
      <a:lvl1pPr marL="342900" indent="-342900" algn="l" defTabSz="457200" rtl="0" eaLnBrk="1" latinLnBrk="0" hangingPunct="1">
        <a:spcBef>
          <a:spcPct val="20000"/>
        </a:spcBef>
        <a:buClr>
          <a:schemeClr val="accent6"/>
        </a:buClr>
        <a:buFont typeface="Arial"/>
        <a:buChar char="•"/>
        <a:defRPr sz="2800" kern="1200">
          <a:solidFill>
            <a:schemeClr val="tx1">
              <a:lumMod val="75000"/>
            </a:schemeClr>
          </a:solidFill>
          <a:latin typeface="Century Gothic"/>
          <a:ea typeface="+mn-ea"/>
          <a:cs typeface="Century Gothic"/>
        </a:defRPr>
      </a:lvl1pPr>
      <a:lvl2pPr marL="742950" indent="-285750" algn="l" defTabSz="457200" rtl="0" eaLnBrk="1" latinLnBrk="0" hangingPunct="1">
        <a:spcBef>
          <a:spcPct val="20000"/>
        </a:spcBef>
        <a:buClr>
          <a:schemeClr val="accent6"/>
        </a:buClr>
        <a:buFont typeface="Lucida Grande"/>
        <a:buChar char="-"/>
        <a:defRPr sz="2400" kern="1200">
          <a:solidFill>
            <a:schemeClr val="tx1">
              <a:lumMod val="75000"/>
            </a:schemeClr>
          </a:solidFill>
          <a:latin typeface="Century Gothic"/>
          <a:ea typeface="+mn-ea"/>
          <a:cs typeface="Century Gothic"/>
        </a:defRPr>
      </a:lvl2pPr>
      <a:lvl3pPr marL="1143000" indent="-228600" algn="l" defTabSz="457200" rtl="0" eaLnBrk="1" latinLnBrk="0" hangingPunct="1">
        <a:spcBef>
          <a:spcPct val="20000"/>
        </a:spcBef>
        <a:buClr>
          <a:schemeClr val="accent6"/>
        </a:buClr>
        <a:buFont typeface="Arial"/>
        <a:buChar char="•"/>
        <a:defRPr sz="2000" kern="1200">
          <a:solidFill>
            <a:schemeClr val="tx1">
              <a:lumMod val="75000"/>
            </a:schemeClr>
          </a:solidFill>
          <a:latin typeface="Century Gothic"/>
          <a:ea typeface="+mn-ea"/>
          <a:cs typeface="Century Gothic"/>
        </a:defRPr>
      </a:lvl3pPr>
      <a:lvl4pPr marL="1600200" indent="-228600" algn="l" defTabSz="457200" rtl="0" eaLnBrk="1" latinLnBrk="0" hangingPunct="1">
        <a:spcBef>
          <a:spcPct val="20000"/>
        </a:spcBef>
        <a:buClr>
          <a:schemeClr val="accent6"/>
        </a:buClr>
        <a:buFont typeface="Lucida Grande"/>
        <a:buChar char="-"/>
        <a:defRPr sz="2000" kern="1200">
          <a:solidFill>
            <a:srgbClr val="606060"/>
          </a:solidFill>
          <a:latin typeface="Century Gothic"/>
          <a:ea typeface="+mn-ea"/>
          <a:cs typeface="Century Gothic"/>
        </a:defRPr>
      </a:lvl4pPr>
      <a:lvl5pPr marL="2057400" indent="-228600" algn="l" defTabSz="457200" rtl="0" eaLnBrk="1" latinLnBrk="0" hangingPunct="1">
        <a:spcBef>
          <a:spcPct val="20000"/>
        </a:spcBef>
        <a:buClr>
          <a:schemeClr val="accent6"/>
        </a:buClr>
        <a:buFont typeface="Arial"/>
        <a:buChar char="•"/>
        <a:defRPr sz="2000" kern="1200">
          <a:solidFill>
            <a:srgbClr val="606060"/>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www.qad.com/"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 Production Control Parameters</a:t>
            </a:r>
            <a:endParaRPr lang="en-US" dirty="0"/>
          </a:p>
        </p:txBody>
      </p:sp>
      <p:sp>
        <p:nvSpPr>
          <p:cNvPr id="3" name="Text Placeholder 2"/>
          <p:cNvSpPr>
            <a:spLocks noGrp="1"/>
          </p:cNvSpPr>
          <p:nvPr>
            <p:ph type="body" sz="quarter" idx="10"/>
          </p:nvPr>
        </p:nvSpPr>
        <p:spPr/>
        <p:txBody>
          <a:bodyPr/>
          <a:lstStyle/>
          <a:p>
            <a:r>
              <a:rPr lang="en-US" dirty="0" smtClean="0"/>
              <a:t>Production Order Training</a:t>
            </a:r>
          </a:p>
          <a:p>
            <a:r>
              <a:rPr lang="en-US" dirty="0" smtClean="0"/>
              <a:t>2017</a:t>
            </a:r>
            <a:endParaRPr lang="en-US" dirty="0"/>
          </a:p>
        </p:txBody>
      </p:sp>
      <p:sp>
        <p:nvSpPr>
          <p:cNvPr id="4" name="Text Placeholder 3"/>
          <p:cNvSpPr>
            <a:spLocks noGrp="1"/>
          </p:cNvSpPr>
          <p:nvPr>
            <p:ph type="body" sz="quarter" idx="11"/>
          </p:nvPr>
        </p:nvSpPr>
        <p:spPr/>
        <p:txBody>
          <a:bodyPr/>
          <a:lstStyle/>
          <a:p>
            <a:endParaRPr lang="en-US" dirty="0"/>
          </a:p>
        </p:txBody>
      </p:sp>
    </p:spTree>
    <p:extLst>
      <p:ext uri="{BB962C8B-B14F-4D97-AF65-F5344CB8AC3E}">
        <p14:creationId xmlns="" xmlns:p14="http://schemas.microsoft.com/office/powerpoint/2010/main" val="396833619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a:t>
            </a:fld>
            <a:endParaRPr lang="en-US" dirty="0"/>
          </a:p>
        </p:txBody>
      </p:sp>
      <p:sp>
        <p:nvSpPr>
          <p:cNvPr id="3" name="Content Placeholder 2"/>
          <p:cNvSpPr>
            <a:spLocks noGrp="1"/>
          </p:cNvSpPr>
          <p:nvPr>
            <p:ph idx="1"/>
          </p:nvPr>
        </p:nvSpPr>
        <p:spPr/>
        <p:txBody>
          <a:bodyPr>
            <a:normAutofit/>
          </a:bodyPr>
          <a:lstStyle/>
          <a:p>
            <a:r>
              <a:rPr lang="en-US" dirty="0" smtClean="0"/>
              <a:t>Introduction </a:t>
            </a:r>
          </a:p>
          <a:p>
            <a:r>
              <a:rPr lang="en-US" dirty="0" smtClean="0"/>
              <a:t>Manage Production Control Parameters</a:t>
            </a:r>
          </a:p>
          <a:p>
            <a:r>
              <a:rPr lang="en-US" dirty="0" smtClean="0"/>
              <a:t>Key Takeaways</a:t>
            </a:r>
            <a:endParaRPr lang="en-US" dirty="0"/>
          </a:p>
        </p:txBody>
      </p:sp>
      <p:sp>
        <p:nvSpPr>
          <p:cNvPr id="4" name="Title 3"/>
          <p:cNvSpPr>
            <a:spLocks noGrp="1"/>
          </p:cNvSpPr>
          <p:nvPr>
            <p:ph type="title"/>
          </p:nvPr>
        </p:nvSpPr>
        <p:spPr/>
        <p:txBody>
          <a:bodyPr/>
          <a:lstStyle/>
          <a:p>
            <a:r>
              <a:rPr lang="en-US" dirty="0" smtClean="0"/>
              <a:t>Lesson Overview</a:t>
            </a:r>
            <a:endParaRPr lang="en-US" dirty="0"/>
          </a:p>
        </p:txBody>
      </p:sp>
      <p:sp>
        <p:nvSpPr>
          <p:cNvPr id="6" name="Text Placeholder 5"/>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a:t>
            </a:fld>
            <a:endParaRPr lang="en-US" dirty="0"/>
          </a:p>
        </p:txBody>
      </p:sp>
      <p:sp>
        <p:nvSpPr>
          <p:cNvPr id="9" name="Content Placeholder 8"/>
          <p:cNvSpPr>
            <a:spLocks noGrp="1"/>
          </p:cNvSpPr>
          <p:nvPr>
            <p:ph idx="1"/>
          </p:nvPr>
        </p:nvSpPr>
        <p:spPr/>
        <p:txBody>
          <a:bodyPr/>
          <a:lstStyle/>
          <a:p>
            <a:r>
              <a:rPr lang="en-US" dirty="0" smtClean="0"/>
              <a:t>Understand the general types of parameters and how they apply to:</a:t>
            </a:r>
          </a:p>
          <a:p>
            <a:pPr lvl="1"/>
            <a:r>
              <a:rPr lang="en-US" dirty="0" smtClean="0"/>
              <a:t>Production Orders</a:t>
            </a:r>
          </a:p>
          <a:p>
            <a:pPr lvl="1"/>
            <a:r>
              <a:rPr lang="en-US" dirty="0" smtClean="0"/>
              <a:t>Production </a:t>
            </a:r>
            <a:r>
              <a:rPr lang="en-US" dirty="0" err="1" smtClean="0"/>
              <a:t>Picklists</a:t>
            </a:r>
            <a:endParaRPr lang="en-US" dirty="0" smtClean="0"/>
          </a:p>
          <a:p>
            <a:pPr lvl="1"/>
            <a:r>
              <a:rPr lang="en-US" dirty="0" smtClean="0"/>
              <a:t>Production Schedules</a:t>
            </a:r>
          </a:p>
          <a:p>
            <a:pPr lvl="1"/>
            <a:r>
              <a:rPr lang="en-US" dirty="0" smtClean="0"/>
              <a:t>Production Reporting</a:t>
            </a:r>
          </a:p>
          <a:p>
            <a:pPr lvl="1"/>
            <a:r>
              <a:rPr lang="en-US" dirty="0" smtClean="0"/>
              <a:t>Production Accounting</a:t>
            </a:r>
            <a:endParaRPr lang="en-US" dirty="0"/>
          </a:p>
        </p:txBody>
      </p:sp>
      <p:sp>
        <p:nvSpPr>
          <p:cNvPr id="4" name="Title 3"/>
          <p:cNvSpPr>
            <a:spLocks noGrp="1"/>
          </p:cNvSpPr>
          <p:nvPr>
            <p:ph type="title"/>
          </p:nvPr>
        </p:nvSpPr>
        <p:spPr/>
        <p:txBody>
          <a:bodyPr/>
          <a:lstStyle/>
          <a:p>
            <a:r>
              <a:rPr lang="en-US" smtClean="0"/>
              <a:t>Learning Objectives</a:t>
            </a:r>
            <a:endParaRPr lang="en-US" dirty="0"/>
          </a:p>
        </p:txBody>
      </p:sp>
      <p:sp>
        <p:nvSpPr>
          <p:cNvPr id="10" name="Text Placeholder 9"/>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4</a:t>
            </a:fld>
            <a:endParaRPr lang="en-US" dirty="0"/>
          </a:p>
        </p:txBody>
      </p:sp>
      <p:sp>
        <p:nvSpPr>
          <p:cNvPr id="3" name="Content Placeholder 2"/>
          <p:cNvSpPr>
            <a:spLocks noGrp="1"/>
          </p:cNvSpPr>
          <p:nvPr>
            <p:ph idx="1"/>
          </p:nvPr>
        </p:nvSpPr>
        <p:spPr/>
        <p:txBody>
          <a:bodyPr>
            <a:normAutofit/>
          </a:bodyPr>
          <a:lstStyle/>
          <a:p>
            <a:r>
              <a:rPr lang="en-US" dirty="0" smtClean="0"/>
              <a:t>Basic understanding of work orders and or repetitive scheduled order.</a:t>
            </a:r>
          </a:p>
          <a:p>
            <a:endParaRPr lang="en-US" dirty="0" smtClean="0"/>
          </a:p>
        </p:txBody>
      </p:sp>
      <p:sp>
        <p:nvSpPr>
          <p:cNvPr id="4" name="Title 3"/>
          <p:cNvSpPr>
            <a:spLocks noGrp="1"/>
          </p:cNvSpPr>
          <p:nvPr>
            <p:ph type="title"/>
          </p:nvPr>
        </p:nvSpPr>
        <p:spPr/>
        <p:txBody>
          <a:bodyPr/>
          <a:lstStyle/>
          <a:p>
            <a:r>
              <a:rPr lang="en-US" dirty="0" smtClean="0"/>
              <a:t>Prerequisites</a:t>
            </a:r>
            <a:endParaRPr lang="en-US" dirty="0"/>
          </a:p>
        </p:txBody>
      </p:sp>
      <p:sp>
        <p:nvSpPr>
          <p:cNvPr id="5" name="Text Placeholder 4"/>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5</a:t>
            </a:fld>
            <a:endParaRPr lang="en-US" dirty="0"/>
          </a:p>
        </p:txBody>
      </p:sp>
      <p:sp>
        <p:nvSpPr>
          <p:cNvPr id="3" name="Content Placeholder 2"/>
          <p:cNvSpPr>
            <a:spLocks noGrp="1"/>
          </p:cNvSpPr>
          <p:nvPr>
            <p:ph idx="1"/>
          </p:nvPr>
        </p:nvSpPr>
        <p:spPr/>
        <p:txBody>
          <a:bodyPr/>
          <a:lstStyle/>
          <a:p>
            <a:pPr marL="342900" lvl="1" indent="-342900">
              <a:buFont typeface="Arial"/>
              <a:buChar char="•"/>
            </a:pPr>
            <a:r>
              <a:rPr lang="en-US" sz="2800" dirty="0" smtClean="0"/>
              <a:t>Business analysts</a:t>
            </a:r>
          </a:p>
          <a:p>
            <a:pPr marL="342900" lvl="1" indent="-342900">
              <a:buFont typeface="Arial"/>
              <a:buChar char="•"/>
            </a:pPr>
            <a:r>
              <a:rPr lang="en-US" sz="2800" dirty="0" smtClean="0"/>
              <a:t>Implementation managers</a:t>
            </a:r>
          </a:p>
          <a:p>
            <a:pPr marL="342900" lvl="1" indent="-342900">
              <a:buFont typeface="Arial"/>
              <a:buChar char="•"/>
            </a:pPr>
            <a:r>
              <a:rPr lang="en-US" sz="2800" dirty="0" smtClean="0"/>
              <a:t>Production schedulers</a:t>
            </a:r>
          </a:p>
          <a:p>
            <a:pPr marL="342900" lvl="1" indent="-342900">
              <a:buFont typeface="Arial"/>
              <a:buChar char="•"/>
            </a:pPr>
            <a:r>
              <a:rPr lang="en-US" sz="2800" dirty="0" smtClean="0"/>
              <a:t>Production managers </a:t>
            </a:r>
          </a:p>
          <a:p>
            <a:pPr marL="342900" lvl="1" indent="-342900">
              <a:buFont typeface="Arial"/>
              <a:buChar char="•"/>
            </a:pPr>
            <a:r>
              <a:rPr lang="en-US" sz="2800" dirty="0" smtClean="0"/>
              <a:t>Materials managers</a:t>
            </a:r>
          </a:p>
          <a:p>
            <a:endParaRPr lang="en-US" dirty="0"/>
          </a:p>
        </p:txBody>
      </p:sp>
      <p:sp>
        <p:nvSpPr>
          <p:cNvPr id="4" name="Title 3"/>
          <p:cNvSpPr>
            <a:spLocks noGrp="1"/>
          </p:cNvSpPr>
          <p:nvPr>
            <p:ph type="title"/>
          </p:nvPr>
        </p:nvSpPr>
        <p:spPr/>
        <p:txBody>
          <a:bodyPr/>
          <a:lstStyle/>
          <a:p>
            <a:r>
              <a:rPr lang="en-US" dirty="0" smtClean="0"/>
              <a:t>Primary Audience</a:t>
            </a:r>
            <a:endParaRPr lang="en-US" dirty="0"/>
          </a:p>
        </p:txBody>
      </p:sp>
      <p:sp>
        <p:nvSpPr>
          <p:cNvPr id="5" name="Text Placeholder 4"/>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6</a:t>
            </a:fld>
            <a:endParaRPr lang="en-US" dirty="0"/>
          </a:p>
        </p:txBody>
      </p:sp>
      <p:sp>
        <p:nvSpPr>
          <p:cNvPr id="3" name="Text Placeholder 2"/>
          <p:cNvSpPr>
            <a:spLocks noGrp="1"/>
          </p:cNvSpPr>
          <p:nvPr>
            <p:ph type="body" sz="quarter" idx="10"/>
          </p:nvPr>
        </p:nvSpPr>
        <p:spPr/>
        <p:txBody>
          <a:bodyPr/>
          <a:lstStyle/>
          <a:p>
            <a:endParaRPr lang="en-US" dirty="0"/>
          </a:p>
        </p:txBody>
      </p:sp>
      <p:sp>
        <p:nvSpPr>
          <p:cNvPr id="4" name="Title 3"/>
          <p:cNvSpPr>
            <a:spLocks noGrp="1"/>
          </p:cNvSpPr>
          <p:nvPr>
            <p:ph type="title"/>
          </p:nvPr>
        </p:nvSpPr>
        <p:spPr/>
        <p:txBody>
          <a:bodyPr>
            <a:normAutofit/>
          </a:bodyPr>
          <a:lstStyle/>
          <a:p>
            <a:r>
              <a:rPr lang="en-US" dirty="0" smtClean="0"/>
              <a:t>Introduction</a:t>
            </a:r>
            <a:endParaRPr lang="en-US" dirty="0"/>
          </a:p>
        </p:txBody>
      </p:sp>
      <p:sp>
        <p:nvSpPr>
          <p:cNvPr id="6" name="Text Placeholder 5"/>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7</a:t>
            </a:fld>
            <a:endParaRPr lang="en-US" dirty="0"/>
          </a:p>
        </p:txBody>
      </p:sp>
      <p:sp>
        <p:nvSpPr>
          <p:cNvPr id="7" name="Content Placeholder 6"/>
          <p:cNvSpPr>
            <a:spLocks noGrp="1"/>
          </p:cNvSpPr>
          <p:nvPr>
            <p:ph idx="1"/>
          </p:nvPr>
        </p:nvSpPr>
        <p:spPr/>
        <p:txBody>
          <a:bodyPr/>
          <a:lstStyle/>
          <a:p>
            <a:r>
              <a:rPr lang="en-US" dirty="0" smtClean="0"/>
              <a:t>Manage the parameters values for functional areas:</a:t>
            </a:r>
          </a:p>
          <a:p>
            <a:pPr lvl="1"/>
            <a:r>
              <a:rPr lang="en-US" dirty="0" smtClean="0"/>
              <a:t>Determine system generated field values</a:t>
            </a:r>
          </a:p>
          <a:p>
            <a:pPr lvl="1"/>
            <a:r>
              <a:rPr lang="en-US" dirty="0" smtClean="0"/>
              <a:t>Default field values when adding new records</a:t>
            </a:r>
          </a:p>
          <a:p>
            <a:pPr lvl="1"/>
            <a:r>
              <a:rPr lang="en-US" dirty="0" smtClean="0"/>
              <a:t>System controlled processes</a:t>
            </a:r>
          </a:p>
          <a:p>
            <a:r>
              <a:rPr lang="en-US" dirty="0" smtClean="0"/>
              <a:t>Detailed information available using online help and user guides</a:t>
            </a:r>
            <a:endParaRPr lang="en-US" dirty="0"/>
          </a:p>
        </p:txBody>
      </p:sp>
      <p:sp>
        <p:nvSpPr>
          <p:cNvPr id="6" name="Title 5"/>
          <p:cNvSpPr>
            <a:spLocks noGrp="1"/>
          </p:cNvSpPr>
          <p:nvPr>
            <p:ph type="title"/>
          </p:nvPr>
        </p:nvSpPr>
        <p:spPr/>
        <p:txBody>
          <a:bodyPr/>
          <a:lstStyle/>
          <a:p>
            <a:r>
              <a:rPr lang="en-US" dirty="0" smtClean="0"/>
              <a:t>Introduction to Control Parameters</a:t>
            </a:r>
            <a:endParaRPr lang="en-US" dirty="0"/>
          </a:p>
        </p:txBody>
      </p:sp>
      <p:sp>
        <p:nvSpPr>
          <p:cNvPr id="8" name="Text Placeholder 7"/>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8</a:t>
            </a:fld>
            <a:endParaRPr lang="en-US" dirty="0"/>
          </a:p>
        </p:txBody>
      </p:sp>
      <p:sp>
        <p:nvSpPr>
          <p:cNvPr id="3" name="Content Placeholder 2"/>
          <p:cNvSpPr>
            <a:spLocks noGrp="1"/>
          </p:cNvSpPr>
          <p:nvPr>
            <p:ph idx="1"/>
          </p:nvPr>
        </p:nvSpPr>
        <p:spPr/>
        <p:txBody>
          <a:bodyPr/>
          <a:lstStyle/>
          <a:p>
            <a:r>
              <a:rPr lang="en-US" dirty="0" smtClean="0"/>
              <a:t>Parameters are organized into three sections:</a:t>
            </a:r>
          </a:p>
          <a:p>
            <a:pPr lvl="1"/>
            <a:r>
              <a:rPr lang="en-US" dirty="0" smtClean="0"/>
              <a:t>General control parameters for production orders</a:t>
            </a:r>
          </a:p>
          <a:p>
            <a:pPr lvl="1"/>
            <a:r>
              <a:rPr lang="en-US" dirty="0" smtClean="0"/>
              <a:t>Work order and repetitive control parameters</a:t>
            </a:r>
          </a:p>
          <a:p>
            <a:pPr lvl="1"/>
            <a:r>
              <a:rPr lang="en-US" dirty="0" smtClean="0"/>
              <a:t>Site specific control parameters for production</a:t>
            </a:r>
          </a:p>
        </p:txBody>
      </p:sp>
      <p:sp>
        <p:nvSpPr>
          <p:cNvPr id="4" name="Title 3"/>
          <p:cNvSpPr>
            <a:spLocks noGrp="1"/>
          </p:cNvSpPr>
          <p:nvPr>
            <p:ph type="title"/>
          </p:nvPr>
        </p:nvSpPr>
        <p:spPr/>
        <p:txBody>
          <a:bodyPr/>
          <a:lstStyle/>
          <a:p>
            <a:r>
              <a:rPr lang="en-US" dirty="0" smtClean="0"/>
              <a:t>Production Order Control Overview</a:t>
            </a:r>
            <a:endParaRPr lang="en-US" dirty="0"/>
          </a:p>
        </p:txBody>
      </p:sp>
      <p:sp>
        <p:nvSpPr>
          <p:cNvPr id="5" name="Text Placeholder 4"/>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9</a:t>
            </a:fld>
            <a:endParaRPr lang="en-US" dirty="0"/>
          </a:p>
        </p:txBody>
      </p:sp>
      <p:sp>
        <p:nvSpPr>
          <p:cNvPr id="3" name="Text Placeholder 2"/>
          <p:cNvSpPr>
            <a:spLocks noGrp="1"/>
          </p:cNvSpPr>
          <p:nvPr>
            <p:ph type="body" sz="quarter" idx="10"/>
          </p:nvPr>
        </p:nvSpPr>
        <p:spPr/>
        <p:txBody>
          <a:bodyPr/>
          <a:lstStyle/>
          <a:p>
            <a:endParaRPr lang="en-US" dirty="0"/>
          </a:p>
        </p:txBody>
      </p:sp>
      <p:sp>
        <p:nvSpPr>
          <p:cNvPr id="4" name="Title 3"/>
          <p:cNvSpPr>
            <a:spLocks noGrp="1"/>
          </p:cNvSpPr>
          <p:nvPr>
            <p:ph type="title"/>
          </p:nvPr>
        </p:nvSpPr>
        <p:spPr/>
        <p:txBody>
          <a:bodyPr>
            <a:normAutofit/>
          </a:bodyPr>
          <a:lstStyle/>
          <a:p>
            <a:r>
              <a:rPr lang="en-US" dirty="0" smtClean="0"/>
              <a:t>Production Order Control</a:t>
            </a:r>
            <a:endParaRPr lang="en-US" dirty="0"/>
          </a:p>
        </p:txBody>
      </p:sp>
      <p:sp>
        <p:nvSpPr>
          <p:cNvPr id="6" name="Text Placeholder 5"/>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ounded Rectangle 77"/>
          <p:cNvSpPr/>
          <p:nvPr/>
        </p:nvSpPr>
        <p:spPr>
          <a:xfrm>
            <a:off x="644236" y="1517073"/>
            <a:ext cx="4946073" cy="1174172"/>
          </a:xfrm>
          <a:prstGeom prst="round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buClr>
                <a:srgbClr val="FFC000"/>
              </a:buClr>
            </a:pPr>
            <a:r>
              <a:rPr lang="en-US" sz="2400" dirty="0" smtClean="0">
                <a:solidFill>
                  <a:schemeClr val="bg1"/>
                </a:solidFill>
              </a:rPr>
              <a:t>Process control parameters for maintaining production orders</a:t>
            </a:r>
            <a:endParaRPr lang="en-US" sz="2400" dirty="0">
              <a:solidFill>
                <a:schemeClr val="bg1"/>
              </a:solidFill>
            </a:endParaRPr>
          </a:p>
        </p:txBody>
      </p:sp>
      <p:sp>
        <p:nvSpPr>
          <p:cNvPr id="2" name="Slide Number Placeholder 1"/>
          <p:cNvSpPr>
            <a:spLocks noGrp="1"/>
          </p:cNvSpPr>
          <p:nvPr>
            <p:ph type="sldNum" sz="quarter" idx="12"/>
          </p:nvPr>
        </p:nvSpPr>
        <p:spPr/>
        <p:txBody>
          <a:bodyPr/>
          <a:lstStyle/>
          <a:p>
            <a:fld id="{D295FD85-0E9A-9A4B-AEA4-CF6493BFD0E6}" type="slidenum">
              <a:rPr lang="en-US" smtClean="0"/>
              <a:pPr/>
              <a:t>10</a:t>
            </a:fld>
            <a:endParaRPr lang="en-US" dirty="0"/>
          </a:p>
        </p:txBody>
      </p:sp>
      <p:sp>
        <p:nvSpPr>
          <p:cNvPr id="4" name="Title 3"/>
          <p:cNvSpPr>
            <a:spLocks noGrp="1"/>
          </p:cNvSpPr>
          <p:nvPr>
            <p:ph type="title"/>
          </p:nvPr>
        </p:nvSpPr>
        <p:spPr/>
        <p:txBody>
          <a:bodyPr>
            <a:normAutofit/>
          </a:bodyPr>
          <a:lstStyle/>
          <a:p>
            <a:r>
              <a:rPr lang="en-US" dirty="0" smtClean="0"/>
              <a:t>General Production Order Control Parameters</a:t>
            </a:r>
            <a:endParaRPr lang="en-US" dirty="0"/>
          </a:p>
        </p:txBody>
      </p:sp>
      <p:sp>
        <p:nvSpPr>
          <p:cNvPr id="21" name="Text Placeholder 20"/>
          <p:cNvSpPr>
            <a:spLocks noGrp="1"/>
          </p:cNvSpPr>
          <p:nvPr>
            <p:ph type="body" sz="quarter" idx="11"/>
          </p:nvPr>
        </p:nvSpPr>
        <p:spPr/>
        <p:txBody>
          <a:bodyPr/>
          <a:lstStyle/>
          <a:p>
            <a:endParaRPr lang="en-US"/>
          </a:p>
        </p:txBody>
      </p:sp>
      <p:pic>
        <p:nvPicPr>
          <p:cNvPr id="28" name="Content Placeholder 5" descr="Production Order Control - 1.PNG"/>
          <p:cNvPicPr>
            <a:picLocks noChangeAspect="1"/>
          </p:cNvPicPr>
          <p:nvPr/>
        </p:nvPicPr>
        <p:blipFill>
          <a:blip r:embed="rId2"/>
          <a:stretch>
            <a:fillRect/>
          </a:stretch>
        </p:blipFill>
        <p:spPr>
          <a:xfrm>
            <a:off x="6096002" y="1333777"/>
            <a:ext cx="5851251" cy="4111059"/>
          </a:xfrm>
          <a:prstGeom prst="rect">
            <a:avLst/>
          </a:prstGeom>
          <a:ln w="19050">
            <a:solidFill>
              <a:schemeClr val="tx1">
                <a:lumMod val="50000"/>
                <a:lumOff val="50000"/>
              </a:schemeClr>
            </a:solidFill>
          </a:ln>
          <a:effectLst>
            <a:outerShdw blurRad="50800" dist="38100" dir="5400000" algn="t" rotWithShape="0">
              <a:prstClr val="black">
                <a:alpha val="40000"/>
              </a:prstClr>
            </a:outerShdw>
          </a:effectLst>
        </p:spPr>
      </p:pic>
      <p:sp>
        <p:nvSpPr>
          <p:cNvPr id="29" name="Rectangle 28"/>
          <p:cNvSpPr/>
          <p:nvPr/>
        </p:nvSpPr>
        <p:spPr>
          <a:xfrm>
            <a:off x="6157806" y="3013365"/>
            <a:ext cx="4596784" cy="893618"/>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6847609" y="1595898"/>
            <a:ext cx="2441864" cy="305639"/>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6176585" y="4189431"/>
            <a:ext cx="4578005" cy="226705"/>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6878781" y="2462870"/>
            <a:ext cx="2421083" cy="259547"/>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9" name="Straight Connector 58"/>
          <p:cNvCxnSpPr>
            <a:stCxn id="78" idx="3"/>
            <a:endCxn id="30" idx="1"/>
          </p:cNvCxnSpPr>
          <p:nvPr/>
        </p:nvCxnSpPr>
        <p:spPr>
          <a:xfrm flipV="1">
            <a:off x="5590309" y="1748718"/>
            <a:ext cx="1257300" cy="355441"/>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a:stCxn id="78" idx="3"/>
            <a:endCxn id="32" idx="1"/>
          </p:cNvCxnSpPr>
          <p:nvPr/>
        </p:nvCxnSpPr>
        <p:spPr>
          <a:xfrm>
            <a:off x="5590309" y="2104159"/>
            <a:ext cx="1288472" cy="488485"/>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a:stCxn id="95" idx="3"/>
            <a:endCxn id="29" idx="1"/>
          </p:cNvCxnSpPr>
          <p:nvPr/>
        </p:nvCxnSpPr>
        <p:spPr>
          <a:xfrm flipV="1">
            <a:off x="5569526" y="3460174"/>
            <a:ext cx="588280" cy="389659"/>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a:stCxn id="95" idx="3"/>
            <a:endCxn id="31" idx="1"/>
          </p:cNvCxnSpPr>
          <p:nvPr/>
        </p:nvCxnSpPr>
        <p:spPr>
          <a:xfrm>
            <a:off x="5569526" y="3849833"/>
            <a:ext cx="607059" cy="452951"/>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95" name="Rounded Rectangle 94"/>
          <p:cNvSpPr/>
          <p:nvPr/>
        </p:nvSpPr>
        <p:spPr>
          <a:xfrm>
            <a:off x="644235" y="3325092"/>
            <a:ext cx="4925291" cy="1049481"/>
          </a:xfrm>
          <a:prstGeom prst="round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buClr>
                <a:srgbClr val="FFC000"/>
              </a:buClr>
            </a:pPr>
            <a:r>
              <a:rPr lang="en-US" sz="2400" dirty="0" smtClean="0">
                <a:solidFill>
                  <a:schemeClr val="bg1"/>
                </a:solidFill>
              </a:rPr>
              <a:t>Default parameter values for maintaining production orders</a:t>
            </a:r>
            <a:endParaRPr lang="en-US"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p:cTn id="7" dur="1000" fill="hold"/>
                                        <p:tgtEl>
                                          <p:spTgt spid="78"/>
                                        </p:tgtEl>
                                        <p:attrNameLst>
                                          <p:attrName>ppt_w</p:attrName>
                                        </p:attrNameLst>
                                      </p:cBhvr>
                                      <p:tavLst>
                                        <p:tav tm="0">
                                          <p:val>
                                            <p:fltVal val="0"/>
                                          </p:val>
                                        </p:tav>
                                        <p:tav tm="100000">
                                          <p:val>
                                            <p:strVal val="#ppt_w"/>
                                          </p:val>
                                        </p:tav>
                                      </p:tavLst>
                                    </p:anim>
                                    <p:anim calcmode="lin" valueType="num">
                                      <p:cBhvr>
                                        <p:cTn id="8" dur="1000" fill="hold"/>
                                        <p:tgtEl>
                                          <p:spTgt spid="78"/>
                                        </p:tgtEl>
                                        <p:attrNameLst>
                                          <p:attrName>ppt_h</p:attrName>
                                        </p:attrNameLst>
                                      </p:cBhvr>
                                      <p:tavLst>
                                        <p:tav tm="0">
                                          <p:val>
                                            <p:fltVal val="0"/>
                                          </p:val>
                                        </p:tav>
                                        <p:tav tm="100000">
                                          <p:val>
                                            <p:strVal val="#ppt_h"/>
                                          </p:val>
                                        </p:tav>
                                      </p:tavLst>
                                    </p:anim>
                                    <p:animEffect transition="in" filter="fade">
                                      <p:cBhvr>
                                        <p:cTn id="9" dur="1000"/>
                                        <p:tgtEl>
                                          <p:spTgt spid="78"/>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1000" fill="hold"/>
                                        <p:tgtEl>
                                          <p:spTgt spid="30"/>
                                        </p:tgtEl>
                                        <p:attrNameLst>
                                          <p:attrName>ppt_w</p:attrName>
                                        </p:attrNameLst>
                                      </p:cBhvr>
                                      <p:tavLst>
                                        <p:tav tm="0">
                                          <p:val>
                                            <p:fltVal val="0"/>
                                          </p:val>
                                        </p:tav>
                                        <p:tav tm="100000">
                                          <p:val>
                                            <p:strVal val="#ppt_w"/>
                                          </p:val>
                                        </p:tav>
                                      </p:tavLst>
                                    </p:anim>
                                    <p:anim calcmode="lin" valueType="num">
                                      <p:cBhvr>
                                        <p:cTn id="13" dur="1000" fill="hold"/>
                                        <p:tgtEl>
                                          <p:spTgt spid="30"/>
                                        </p:tgtEl>
                                        <p:attrNameLst>
                                          <p:attrName>ppt_h</p:attrName>
                                        </p:attrNameLst>
                                      </p:cBhvr>
                                      <p:tavLst>
                                        <p:tav tm="0">
                                          <p:val>
                                            <p:fltVal val="0"/>
                                          </p:val>
                                        </p:tav>
                                        <p:tav tm="100000">
                                          <p:val>
                                            <p:strVal val="#ppt_h"/>
                                          </p:val>
                                        </p:tav>
                                      </p:tavLst>
                                    </p:anim>
                                    <p:animEffect transition="in" filter="fade">
                                      <p:cBhvr>
                                        <p:cTn id="14" dur="1000"/>
                                        <p:tgtEl>
                                          <p:spTgt spid="30"/>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Effect transition="in" filter="fade">
                                      <p:cBhvr>
                                        <p:cTn id="19" dur="1000"/>
                                        <p:tgtEl>
                                          <p:spTgt spid="32"/>
                                        </p:tgtEl>
                                      </p:cBhvr>
                                    </p:animEffect>
                                  </p:childTnLst>
                                </p:cTn>
                              </p:par>
                              <p:par>
                                <p:cTn id="20" presetID="53" presetClass="entr" presetSubtype="0"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p:cTn id="22" dur="1000" fill="hold"/>
                                        <p:tgtEl>
                                          <p:spTgt spid="59"/>
                                        </p:tgtEl>
                                        <p:attrNameLst>
                                          <p:attrName>ppt_w</p:attrName>
                                        </p:attrNameLst>
                                      </p:cBhvr>
                                      <p:tavLst>
                                        <p:tav tm="0">
                                          <p:val>
                                            <p:fltVal val="0"/>
                                          </p:val>
                                        </p:tav>
                                        <p:tav tm="100000">
                                          <p:val>
                                            <p:strVal val="#ppt_w"/>
                                          </p:val>
                                        </p:tav>
                                      </p:tavLst>
                                    </p:anim>
                                    <p:anim calcmode="lin" valueType="num">
                                      <p:cBhvr>
                                        <p:cTn id="23" dur="1000" fill="hold"/>
                                        <p:tgtEl>
                                          <p:spTgt spid="59"/>
                                        </p:tgtEl>
                                        <p:attrNameLst>
                                          <p:attrName>ppt_h</p:attrName>
                                        </p:attrNameLst>
                                      </p:cBhvr>
                                      <p:tavLst>
                                        <p:tav tm="0">
                                          <p:val>
                                            <p:fltVal val="0"/>
                                          </p:val>
                                        </p:tav>
                                        <p:tav tm="100000">
                                          <p:val>
                                            <p:strVal val="#ppt_h"/>
                                          </p:val>
                                        </p:tav>
                                      </p:tavLst>
                                    </p:anim>
                                    <p:animEffect transition="in" filter="fade">
                                      <p:cBhvr>
                                        <p:cTn id="24" dur="1000"/>
                                        <p:tgtEl>
                                          <p:spTgt spid="59"/>
                                        </p:tgtEl>
                                      </p:cBhvr>
                                    </p:animEffect>
                                  </p:childTnLst>
                                </p:cTn>
                              </p:par>
                              <p:par>
                                <p:cTn id="25" presetID="53" presetClass="entr" presetSubtype="0"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1000" fill="hold"/>
                                        <p:tgtEl>
                                          <p:spTgt spid="61"/>
                                        </p:tgtEl>
                                        <p:attrNameLst>
                                          <p:attrName>ppt_w</p:attrName>
                                        </p:attrNameLst>
                                      </p:cBhvr>
                                      <p:tavLst>
                                        <p:tav tm="0">
                                          <p:val>
                                            <p:fltVal val="0"/>
                                          </p:val>
                                        </p:tav>
                                        <p:tav tm="100000">
                                          <p:val>
                                            <p:strVal val="#ppt_w"/>
                                          </p:val>
                                        </p:tav>
                                      </p:tavLst>
                                    </p:anim>
                                    <p:anim calcmode="lin" valueType="num">
                                      <p:cBhvr>
                                        <p:cTn id="28" dur="1000" fill="hold"/>
                                        <p:tgtEl>
                                          <p:spTgt spid="61"/>
                                        </p:tgtEl>
                                        <p:attrNameLst>
                                          <p:attrName>ppt_h</p:attrName>
                                        </p:attrNameLst>
                                      </p:cBhvr>
                                      <p:tavLst>
                                        <p:tav tm="0">
                                          <p:val>
                                            <p:fltVal val="0"/>
                                          </p:val>
                                        </p:tav>
                                        <p:tav tm="100000">
                                          <p:val>
                                            <p:strVal val="#ppt_h"/>
                                          </p:val>
                                        </p:tav>
                                      </p:tavLst>
                                    </p:anim>
                                    <p:animEffect transition="in" filter="fade">
                                      <p:cBhvr>
                                        <p:cTn id="29" dur="1000"/>
                                        <p:tgtEl>
                                          <p:spTgt spid="6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1000" fill="hold"/>
                                        <p:tgtEl>
                                          <p:spTgt spid="29"/>
                                        </p:tgtEl>
                                        <p:attrNameLst>
                                          <p:attrName>ppt_w</p:attrName>
                                        </p:attrNameLst>
                                      </p:cBhvr>
                                      <p:tavLst>
                                        <p:tav tm="0">
                                          <p:val>
                                            <p:fltVal val="0"/>
                                          </p:val>
                                        </p:tav>
                                        <p:tav tm="100000">
                                          <p:val>
                                            <p:strVal val="#ppt_w"/>
                                          </p:val>
                                        </p:tav>
                                      </p:tavLst>
                                    </p:anim>
                                    <p:anim calcmode="lin" valueType="num">
                                      <p:cBhvr>
                                        <p:cTn id="35" dur="1000" fill="hold"/>
                                        <p:tgtEl>
                                          <p:spTgt spid="29"/>
                                        </p:tgtEl>
                                        <p:attrNameLst>
                                          <p:attrName>ppt_h</p:attrName>
                                        </p:attrNameLst>
                                      </p:cBhvr>
                                      <p:tavLst>
                                        <p:tav tm="0">
                                          <p:val>
                                            <p:fltVal val="0"/>
                                          </p:val>
                                        </p:tav>
                                        <p:tav tm="100000">
                                          <p:val>
                                            <p:strVal val="#ppt_h"/>
                                          </p:val>
                                        </p:tav>
                                      </p:tavLst>
                                    </p:anim>
                                    <p:animEffect transition="in" filter="fade">
                                      <p:cBhvr>
                                        <p:cTn id="36" dur="1000"/>
                                        <p:tgtEl>
                                          <p:spTgt spid="29"/>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p:cTn id="39" dur="1000" fill="hold"/>
                                        <p:tgtEl>
                                          <p:spTgt spid="31"/>
                                        </p:tgtEl>
                                        <p:attrNameLst>
                                          <p:attrName>ppt_w</p:attrName>
                                        </p:attrNameLst>
                                      </p:cBhvr>
                                      <p:tavLst>
                                        <p:tav tm="0">
                                          <p:val>
                                            <p:fltVal val="0"/>
                                          </p:val>
                                        </p:tav>
                                        <p:tav tm="100000">
                                          <p:val>
                                            <p:strVal val="#ppt_w"/>
                                          </p:val>
                                        </p:tav>
                                      </p:tavLst>
                                    </p:anim>
                                    <p:anim calcmode="lin" valueType="num">
                                      <p:cBhvr>
                                        <p:cTn id="40" dur="1000" fill="hold"/>
                                        <p:tgtEl>
                                          <p:spTgt spid="31"/>
                                        </p:tgtEl>
                                        <p:attrNameLst>
                                          <p:attrName>ppt_h</p:attrName>
                                        </p:attrNameLst>
                                      </p:cBhvr>
                                      <p:tavLst>
                                        <p:tav tm="0">
                                          <p:val>
                                            <p:fltVal val="0"/>
                                          </p:val>
                                        </p:tav>
                                        <p:tav tm="100000">
                                          <p:val>
                                            <p:strVal val="#ppt_h"/>
                                          </p:val>
                                        </p:tav>
                                      </p:tavLst>
                                    </p:anim>
                                    <p:animEffect transition="in" filter="fade">
                                      <p:cBhvr>
                                        <p:cTn id="41" dur="1000"/>
                                        <p:tgtEl>
                                          <p:spTgt spid="31"/>
                                        </p:tgtEl>
                                      </p:cBhvr>
                                    </p:animEffect>
                                  </p:childTnLst>
                                </p:cTn>
                              </p:par>
                              <p:par>
                                <p:cTn id="42" presetID="53" presetClass="entr" presetSubtype="0" fill="hold" nodeType="with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p:cTn id="44" dur="1000" fill="hold"/>
                                        <p:tgtEl>
                                          <p:spTgt spid="63"/>
                                        </p:tgtEl>
                                        <p:attrNameLst>
                                          <p:attrName>ppt_w</p:attrName>
                                        </p:attrNameLst>
                                      </p:cBhvr>
                                      <p:tavLst>
                                        <p:tav tm="0">
                                          <p:val>
                                            <p:fltVal val="0"/>
                                          </p:val>
                                        </p:tav>
                                        <p:tav tm="100000">
                                          <p:val>
                                            <p:strVal val="#ppt_w"/>
                                          </p:val>
                                        </p:tav>
                                      </p:tavLst>
                                    </p:anim>
                                    <p:anim calcmode="lin" valueType="num">
                                      <p:cBhvr>
                                        <p:cTn id="45" dur="1000" fill="hold"/>
                                        <p:tgtEl>
                                          <p:spTgt spid="63"/>
                                        </p:tgtEl>
                                        <p:attrNameLst>
                                          <p:attrName>ppt_h</p:attrName>
                                        </p:attrNameLst>
                                      </p:cBhvr>
                                      <p:tavLst>
                                        <p:tav tm="0">
                                          <p:val>
                                            <p:fltVal val="0"/>
                                          </p:val>
                                        </p:tav>
                                        <p:tav tm="100000">
                                          <p:val>
                                            <p:strVal val="#ppt_h"/>
                                          </p:val>
                                        </p:tav>
                                      </p:tavLst>
                                    </p:anim>
                                    <p:animEffect transition="in" filter="fade">
                                      <p:cBhvr>
                                        <p:cTn id="46" dur="1000"/>
                                        <p:tgtEl>
                                          <p:spTgt spid="63"/>
                                        </p:tgtEl>
                                      </p:cBhvr>
                                    </p:animEffect>
                                  </p:childTnLst>
                                </p:cTn>
                              </p:par>
                              <p:par>
                                <p:cTn id="47" presetID="53" presetClass="entr" presetSubtype="0" fill="hold" nodeType="with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1000" fill="hold"/>
                                        <p:tgtEl>
                                          <p:spTgt spid="67"/>
                                        </p:tgtEl>
                                        <p:attrNameLst>
                                          <p:attrName>ppt_w</p:attrName>
                                        </p:attrNameLst>
                                      </p:cBhvr>
                                      <p:tavLst>
                                        <p:tav tm="0">
                                          <p:val>
                                            <p:fltVal val="0"/>
                                          </p:val>
                                        </p:tav>
                                        <p:tav tm="100000">
                                          <p:val>
                                            <p:strVal val="#ppt_w"/>
                                          </p:val>
                                        </p:tav>
                                      </p:tavLst>
                                    </p:anim>
                                    <p:anim calcmode="lin" valueType="num">
                                      <p:cBhvr>
                                        <p:cTn id="50" dur="1000" fill="hold"/>
                                        <p:tgtEl>
                                          <p:spTgt spid="67"/>
                                        </p:tgtEl>
                                        <p:attrNameLst>
                                          <p:attrName>ppt_h</p:attrName>
                                        </p:attrNameLst>
                                      </p:cBhvr>
                                      <p:tavLst>
                                        <p:tav tm="0">
                                          <p:val>
                                            <p:fltVal val="0"/>
                                          </p:val>
                                        </p:tav>
                                        <p:tav tm="100000">
                                          <p:val>
                                            <p:strVal val="#ppt_h"/>
                                          </p:val>
                                        </p:tav>
                                      </p:tavLst>
                                    </p:anim>
                                    <p:animEffect transition="in" filter="fade">
                                      <p:cBhvr>
                                        <p:cTn id="51" dur="1000"/>
                                        <p:tgtEl>
                                          <p:spTgt spid="67"/>
                                        </p:tgtEl>
                                      </p:cBhvr>
                                    </p:animEffect>
                                  </p:childTnLst>
                                </p:cTn>
                              </p:par>
                              <p:par>
                                <p:cTn id="52" presetID="53" presetClass="entr" presetSubtype="0" fill="hold" grpId="0" nodeType="withEffect">
                                  <p:stCondLst>
                                    <p:cond delay="0"/>
                                  </p:stCondLst>
                                  <p:childTnLst>
                                    <p:set>
                                      <p:cBhvr>
                                        <p:cTn id="53" dur="1" fill="hold">
                                          <p:stCondLst>
                                            <p:cond delay="0"/>
                                          </p:stCondLst>
                                        </p:cTn>
                                        <p:tgtEl>
                                          <p:spTgt spid="95"/>
                                        </p:tgtEl>
                                        <p:attrNameLst>
                                          <p:attrName>style.visibility</p:attrName>
                                        </p:attrNameLst>
                                      </p:cBhvr>
                                      <p:to>
                                        <p:strVal val="visible"/>
                                      </p:to>
                                    </p:set>
                                    <p:anim calcmode="lin" valueType="num">
                                      <p:cBhvr>
                                        <p:cTn id="54" dur="1000" fill="hold"/>
                                        <p:tgtEl>
                                          <p:spTgt spid="95"/>
                                        </p:tgtEl>
                                        <p:attrNameLst>
                                          <p:attrName>ppt_w</p:attrName>
                                        </p:attrNameLst>
                                      </p:cBhvr>
                                      <p:tavLst>
                                        <p:tav tm="0">
                                          <p:val>
                                            <p:fltVal val="0"/>
                                          </p:val>
                                        </p:tav>
                                        <p:tav tm="100000">
                                          <p:val>
                                            <p:strVal val="#ppt_w"/>
                                          </p:val>
                                        </p:tav>
                                      </p:tavLst>
                                    </p:anim>
                                    <p:anim calcmode="lin" valueType="num">
                                      <p:cBhvr>
                                        <p:cTn id="55" dur="1000" fill="hold"/>
                                        <p:tgtEl>
                                          <p:spTgt spid="95"/>
                                        </p:tgtEl>
                                        <p:attrNameLst>
                                          <p:attrName>ppt_h</p:attrName>
                                        </p:attrNameLst>
                                      </p:cBhvr>
                                      <p:tavLst>
                                        <p:tav tm="0">
                                          <p:val>
                                            <p:fltVal val="0"/>
                                          </p:val>
                                        </p:tav>
                                        <p:tav tm="100000">
                                          <p:val>
                                            <p:strVal val="#ppt_h"/>
                                          </p:val>
                                        </p:tav>
                                      </p:tavLst>
                                    </p:anim>
                                    <p:animEffect transition="in" filter="fade">
                                      <p:cBhvr>
                                        <p:cTn id="56" dur="10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29" grpId="0" animBg="1"/>
      <p:bldP spid="30" grpId="0" animBg="1"/>
      <p:bldP spid="31" grpId="0" animBg="1"/>
      <p:bldP spid="32" grpId="0" animBg="1"/>
      <p:bldP spid="9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11</a:t>
            </a:fld>
            <a:endParaRPr lang="en-US" dirty="0"/>
          </a:p>
        </p:txBody>
      </p:sp>
      <p:sp>
        <p:nvSpPr>
          <p:cNvPr id="4" name="Title 3"/>
          <p:cNvSpPr>
            <a:spLocks noGrp="1"/>
          </p:cNvSpPr>
          <p:nvPr>
            <p:ph type="title"/>
          </p:nvPr>
        </p:nvSpPr>
        <p:spPr/>
        <p:txBody>
          <a:bodyPr>
            <a:normAutofit/>
          </a:bodyPr>
          <a:lstStyle/>
          <a:p>
            <a:r>
              <a:rPr lang="en-US" dirty="0" smtClean="0"/>
              <a:t>General Production Order Control Parameters</a:t>
            </a:r>
            <a:endParaRPr lang="en-US" dirty="0"/>
          </a:p>
        </p:txBody>
      </p:sp>
      <p:sp>
        <p:nvSpPr>
          <p:cNvPr id="22" name="Text Placeholder 21"/>
          <p:cNvSpPr>
            <a:spLocks noGrp="1"/>
          </p:cNvSpPr>
          <p:nvPr>
            <p:ph type="body" sz="quarter" idx="11"/>
          </p:nvPr>
        </p:nvSpPr>
        <p:spPr/>
        <p:txBody>
          <a:bodyPr/>
          <a:lstStyle/>
          <a:p>
            <a:endParaRPr lang="en-US"/>
          </a:p>
        </p:txBody>
      </p:sp>
      <p:pic>
        <p:nvPicPr>
          <p:cNvPr id="14" name="Content Placeholder 5" descr="Production Order Control - 1.PNG"/>
          <p:cNvPicPr>
            <a:picLocks noChangeAspect="1"/>
          </p:cNvPicPr>
          <p:nvPr/>
        </p:nvPicPr>
        <p:blipFill>
          <a:blip r:embed="rId3"/>
          <a:stretch>
            <a:fillRect/>
          </a:stretch>
        </p:blipFill>
        <p:spPr>
          <a:xfrm>
            <a:off x="6096002" y="1333777"/>
            <a:ext cx="5851251" cy="4111059"/>
          </a:xfrm>
          <a:prstGeom prst="rect">
            <a:avLst/>
          </a:prstGeom>
          <a:ln w="19050">
            <a:solidFill>
              <a:schemeClr val="tx1">
                <a:lumMod val="50000"/>
                <a:lumOff val="50000"/>
              </a:schemeClr>
            </a:solidFill>
          </a:ln>
          <a:effectLst>
            <a:outerShdw blurRad="50800" dist="38100" dir="5400000" algn="t" rotWithShape="0">
              <a:prstClr val="black">
                <a:alpha val="40000"/>
              </a:prstClr>
            </a:outerShdw>
          </a:effectLst>
        </p:spPr>
      </p:pic>
      <p:sp>
        <p:nvSpPr>
          <p:cNvPr id="17" name="Rectangle 16"/>
          <p:cNvSpPr/>
          <p:nvPr/>
        </p:nvSpPr>
        <p:spPr>
          <a:xfrm>
            <a:off x="6872776" y="3046431"/>
            <a:ext cx="4380579" cy="268269"/>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6172199" y="3880624"/>
            <a:ext cx="5070765" cy="275740"/>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22"/>
          <p:cNvSpPr/>
          <p:nvPr/>
        </p:nvSpPr>
        <p:spPr>
          <a:xfrm>
            <a:off x="748146" y="2171701"/>
            <a:ext cx="4946073" cy="1174172"/>
          </a:xfrm>
          <a:prstGeom prst="round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buClr>
                <a:srgbClr val="FFC000"/>
              </a:buClr>
            </a:pPr>
            <a:r>
              <a:rPr lang="en-US" sz="2400" dirty="0" smtClean="0">
                <a:solidFill>
                  <a:schemeClr val="bg1"/>
                </a:solidFill>
              </a:rPr>
              <a:t>Default value for Production Order Release/Print</a:t>
            </a:r>
            <a:endParaRPr lang="en-US" sz="2400" dirty="0">
              <a:solidFill>
                <a:schemeClr val="bg1"/>
              </a:solidFill>
            </a:endParaRPr>
          </a:p>
        </p:txBody>
      </p:sp>
      <p:sp>
        <p:nvSpPr>
          <p:cNvPr id="24" name="Rounded Rectangle 23"/>
          <p:cNvSpPr/>
          <p:nvPr/>
        </p:nvSpPr>
        <p:spPr>
          <a:xfrm>
            <a:off x="758536" y="3730338"/>
            <a:ext cx="4925291" cy="1340426"/>
          </a:xfrm>
          <a:prstGeom prst="round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buClr>
                <a:srgbClr val="FFC000"/>
              </a:buClr>
            </a:pPr>
            <a:r>
              <a:rPr lang="en-US" sz="2400" dirty="0" smtClean="0">
                <a:solidFill>
                  <a:schemeClr val="bg1"/>
                </a:solidFill>
              </a:rPr>
              <a:t>Process control parameters to determine the quantity open for production orders</a:t>
            </a:r>
            <a:endParaRPr lang="en-US" sz="2400" dirty="0">
              <a:solidFill>
                <a:schemeClr val="bg1"/>
              </a:solidFill>
            </a:endParaRPr>
          </a:p>
        </p:txBody>
      </p:sp>
      <p:cxnSp>
        <p:nvCxnSpPr>
          <p:cNvPr id="27" name="Straight Connector 26"/>
          <p:cNvCxnSpPr>
            <a:stCxn id="23" idx="3"/>
            <a:endCxn id="17" idx="1"/>
          </p:cNvCxnSpPr>
          <p:nvPr/>
        </p:nvCxnSpPr>
        <p:spPr>
          <a:xfrm>
            <a:off x="5694219" y="2758787"/>
            <a:ext cx="1178557" cy="421779"/>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a:stCxn id="24" idx="3"/>
            <a:endCxn id="18" idx="1"/>
          </p:cNvCxnSpPr>
          <p:nvPr/>
        </p:nvCxnSpPr>
        <p:spPr>
          <a:xfrm flipV="1">
            <a:off x="5683827" y="4018494"/>
            <a:ext cx="488372" cy="382057"/>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fltVal val="0"/>
                                          </p:val>
                                        </p:tav>
                                        <p:tav tm="100000">
                                          <p:val>
                                            <p:strVal val="#ppt_w"/>
                                          </p:val>
                                        </p:tav>
                                      </p:tavLst>
                                    </p:anim>
                                    <p:anim calcmode="lin" valueType="num">
                                      <p:cBhvr>
                                        <p:cTn id="13" dur="1000" fill="hold"/>
                                        <p:tgtEl>
                                          <p:spTgt spid="23"/>
                                        </p:tgtEl>
                                        <p:attrNameLst>
                                          <p:attrName>ppt_h</p:attrName>
                                        </p:attrNameLst>
                                      </p:cBhvr>
                                      <p:tavLst>
                                        <p:tav tm="0">
                                          <p:val>
                                            <p:fltVal val="0"/>
                                          </p:val>
                                        </p:tav>
                                        <p:tav tm="100000">
                                          <p:val>
                                            <p:strVal val="#ppt_h"/>
                                          </p:val>
                                        </p:tav>
                                      </p:tavLst>
                                    </p:anim>
                                    <p:animEffect transition="in" filter="fade">
                                      <p:cBhvr>
                                        <p:cTn id="14" dur="1000"/>
                                        <p:tgtEl>
                                          <p:spTgt spid="23"/>
                                        </p:tgtEl>
                                      </p:cBhvr>
                                    </p:animEffect>
                                  </p:childTnLst>
                                </p:cTn>
                              </p:par>
                              <p:par>
                                <p:cTn id="15" presetID="53"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1000" fill="hold"/>
                                        <p:tgtEl>
                                          <p:spTgt spid="27"/>
                                        </p:tgtEl>
                                        <p:attrNameLst>
                                          <p:attrName>ppt_w</p:attrName>
                                        </p:attrNameLst>
                                      </p:cBhvr>
                                      <p:tavLst>
                                        <p:tav tm="0">
                                          <p:val>
                                            <p:fltVal val="0"/>
                                          </p:val>
                                        </p:tav>
                                        <p:tav tm="100000">
                                          <p:val>
                                            <p:strVal val="#ppt_w"/>
                                          </p:val>
                                        </p:tav>
                                      </p:tavLst>
                                    </p:anim>
                                    <p:anim calcmode="lin" valueType="num">
                                      <p:cBhvr>
                                        <p:cTn id="18" dur="1000" fill="hold"/>
                                        <p:tgtEl>
                                          <p:spTgt spid="27"/>
                                        </p:tgtEl>
                                        <p:attrNameLst>
                                          <p:attrName>ppt_h</p:attrName>
                                        </p:attrNameLst>
                                      </p:cBhvr>
                                      <p:tavLst>
                                        <p:tav tm="0">
                                          <p:val>
                                            <p:fltVal val="0"/>
                                          </p:val>
                                        </p:tav>
                                        <p:tav tm="100000">
                                          <p:val>
                                            <p:strVal val="#ppt_h"/>
                                          </p:val>
                                        </p:tav>
                                      </p:tavLst>
                                    </p:anim>
                                    <p:animEffect transition="in" filter="fade">
                                      <p:cBhvr>
                                        <p:cTn id="19" dur="1000"/>
                                        <p:tgtEl>
                                          <p:spTgt spid="2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fltVal val="0"/>
                                          </p:val>
                                        </p:tav>
                                        <p:tav tm="100000">
                                          <p:val>
                                            <p:strVal val="#ppt_w"/>
                                          </p:val>
                                        </p:tav>
                                      </p:tavLst>
                                    </p:anim>
                                    <p:anim calcmode="lin" valueType="num">
                                      <p:cBhvr>
                                        <p:cTn id="25" dur="1000" fill="hold"/>
                                        <p:tgtEl>
                                          <p:spTgt spid="18"/>
                                        </p:tgtEl>
                                        <p:attrNameLst>
                                          <p:attrName>ppt_h</p:attrName>
                                        </p:attrNameLst>
                                      </p:cBhvr>
                                      <p:tavLst>
                                        <p:tav tm="0">
                                          <p:val>
                                            <p:fltVal val="0"/>
                                          </p:val>
                                        </p:tav>
                                        <p:tav tm="100000">
                                          <p:val>
                                            <p:strVal val="#ppt_h"/>
                                          </p:val>
                                        </p:tav>
                                      </p:tavLst>
                                    </p:anim>
                                    <p:animEffect transition="in" filter="fade">
                                      <p:cBhvr>
                                        <p:cTn id="26" dur="1000"/>
                                        <p:tgtEl>
                                          <p:spTgt spid="18"/>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1000" fill="hold"/>
                                        <p:tgtEl>
                                          <p:spTgt spid="24"/>
                                        </p:tgtEl>
                                        <p:attrNameLst>
                                          <p:attrName>ppt_w</p:attrName>
                                        </p:attrNameLst>
                                      </p:cBhvr>
                                      <p:tavLst>
                                        <p:tav tm="0">
                                          <p:val>
                                            <p:fltVal val="0"/>
                                          </p:val>
                                        </p:tav>
                                        <p:tav tm="100000">
                                          <p:val>
                                            <p:strVal val="#ppt_w"/>
                                          </p:val>
                                        </p:tav>
                                      </p:tavLst>
                                    </p:anim>
                                    <p:anim calcmode="lin" valueType="num">
                                      <p:cBhvr>
                                        <p:cTn id="30" dur="1000" fill="hold"/>
                                        <p:tgtEl>
                                          <p:spTgt spid="24"/>
                                        </p:tgtEl>
                                        <p:attrNameLst>
                                          <p:attrName>ppt_h</p:attrName>
                                        </p:attrNameLst>
                                      </p:cBhvr>
                                      <p:tavLst>
                                        <p:tav tm="0">
                                          <p:val>
                                            <p:fltVal val="0"/>
                                          </p:val>
                                        </p:tav>
                                        <p:tav tm="100000">
                                          <p:val>
                                            <p:strVal val="#ppt_h"/>
                                          </p:val>
                                        </p:tav>
                                      </p:tavLst>
                                    </p:anim>
                                    <p:animEffect transition="in" filter="fade">
                                      <p:cBhvr>
                                        <p:cTn id="31" dur="1000"/>
                                        <p:tgtEl>
                                          <p:spTgt spid="24"/>
                                        </p:tgtEl>
                                      </p:cBhvr>
                                    </p:animEffect>
                                  </p:childTnLst>
                                </p:cTn>
                              </p:par>
                              <p:par>
                                <p:cTn id="32" presetID="53"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1000" fill="hold"/>
                                        <p:tgtEl>
                                          <p:spTgt spid="31"/>
                                        </p:tgtEl>
                                        <p:attrNameLst>
                                          <p:attrName>ppt_w</p:attrName>
                                        </p:attrNameLst>
                                      </p:cBhvr>
                                      <p:tavLst>
                                        <p:tav tm="0">
                                          <p:val>
                                            <p:fltVal val="0"/>
                                          </p:val>
                                        </p:tav>
                                        <p:tav tm="100000">
                                          <p:val>
                                            <p:strVal val="#ppt_w"/>
                                          </p:val>
                                        </p:tav>
                                      </p:tavLst>
                                    </p:anim>
                                    <p:anim calcmode="lin" valueType="num">
                                      <p:cBhvr>
                                        <p:cTn id="35" dur="1000" fill="hold"/>
                                        <p:tgtEl>
                                          <p:spTgt spid="31"/>
                                        </p:tgtEl>
                                        <p:attrNameLst>
                                          <p:attrName>ppt_h</p:attrName>
                                        </p:attrNameLst>
                                      </p:cBhvr>
                                      <p:tavLst>
                                        <p:tav tm="0">
                                          <p:val>
                                            <p:fltVal val="0"/>
                                          </p:val>
                                        </p:tav>
                                        <p:tav tm="100000">
                                          <p:val>
                                            <p:strVal val="#ppt_h"/>
                                          </p:val>
                                        </p:tav>
                                      </p:tavLst>
                                    </p:anim>
                                    <p:animEffect transition="in" filter="fade">
                                      <p:cBhvr>
                                        <p:cTn id="36"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3"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Content Placeholder 5" descr="Production Order Control - 1.PNG"/>
          <p:cNvPicPr>
            <a:picLocks noChangeAspect="1"/>
          </p:cNvPicPr>
          <p:nvPr/>
        </p:nvPicPr>
        <p:blipFill>
          <a:blip r:embed="rId2"/>
          <a:stretch>
            <a:fillRect/>
          </a:stretch>
        </p:blipFill>
        <p:spPr>
          <a:xfrm>
            <a:off x="6096002" y="1333777"/>
            <a:ext cx="5851251" cy="4111059"/>
          </a:xfrm>
          <a:prstGeom prst="rect">
            <a:avLst/>
          </a:prstGeom>
          <a:ln w="19050">
            <a:solidFill>
              <a:schemeClr val="tx1">
                <a:lumMod val="50000"/>
                <a:lumOff val="50000"/>
              </a:schemeClr>
            </a:solidFill>
          </a:ln>
          <a:effectLst>
            <a:outerShdw blurRad="50800" dist="38100" dir="5400000" algn="t" rotWithShape="0">
              <a:prstClr val="black">
                <a:alpha val="40000"/>
              </a:prstClr>
            </a:outerShdw>
          </a:effectLst>
        </p:spPr>
      </p:pic>
      <p:sp>
        <p:nvSpPr>
          <p:cNvPr id="2" name="Slide Number Placeholder 1"/>
          <p:cNvSpPr>
            <a:spLocks noGrp="1"/>
          </p:cNvSpPr>
          <p:nvPr>
            <p:ph type="sldNum" sz="quarter" idx="12"/>
          </p:nvPr>
        </p:nvSpPr>
        <p:spPr/>
        <p:txBody>
          <a:bodyPr/>
          <a:lstStyle/>
          <a:p>
            <a:fld id="{D295FD85-0E9A-9A4B-AEA4-CF6493BFD0E6}" type="slidenum">
              <a:rPr lang="en-US" smtClean="0"/>
              <a:pPr/>
              <a:t>12</a:t>
            </a:fld>
            <a:endParaRPr lang="en-US" dirty="0"/>
          </a:p>
        </p:txBody>
      </p:sp>
      <p:sp>
        <p:nvSpPr>
          <p:cNvPr id="4" name="Title 3"/>
          <p:cNvSpPr>
            <a:spLocks noGrp="1"/>
          </p:cNvSpPr>
          <p:nvPr>
            <p:ph type="title"/>
          </p:nvPr>
        </p:nvSpPr>
        <p:spPr>
          <a:xfrm>
            <a:off x="609600" y="607452"/>
            <a:ext cx="11234057" cy="655291"/>
          </a:xfrm>
        </p:spPr>
        <p:txBody>
          <a:bodyPr>
            <a:normAutofit/>
          </a:bodyPr>
          <a:lstStyle/>
          <a:p>
            <a:r>
              <a:rPr lang="en-US" dirty="0" smtClean="0"/>
              <a:t>General Production Order Control Parameters</a:t>
            </a:r>
            <a:endParaRPr lang="en-US" dirty="0"/>
          </a:p>
        </p:txBody>
      </p:sp>
      <p:sp>
        <p:nvSpPr>
          <p:cNvPr id="5" name="Text Placeholder 4"/>
          <p:cNvSpPr>
            <a:spLocks noGrp="1"/>
          </p:cNvSpPr>
          <p:nvPr>
            <p:ph type="body" sz="quarter" idx="11"/>
          </p:nvPr>
        </p:nvSpPr>
        <p:spPr/>
        <p:txBody>
          <a:bodyPr/>
          <a:lstStyle/>
          <a:p>
            <a:endParaRPr lang="en-US"/>
          </a:p>
        </p:txBody>
      </p:sp>
      <p:sp>
        <p:nvSpPr>
          <p:cNvPr id="38" name="Rounded Rectangle 37"/>
          <p:cNvSpPr/>
          <p:nvPr/>
        </p:nvSpPr>
        <p:spPr>
          <a:xfrm>
            <a:off x="1132609" y="1725041"/>
            <a:ext cx="4277592" cy="883078"/>
          </a:xfrm>
          <a:prstGeom prst="roundRect">
            <a:avLst>
              <a:gd name="adj" fmla="val 13034"/>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Production </a:t>
            </a:r>
            <a:r>
              <a:rPr lang="en-US" sz="2400" dirty="0" err="1" smtClean="0"/>
              <a:t>Picklist</a:t>
            </a:r>
            <a:r>
              <a:rPr lang="en-US" sz="2400" dirty="0" smtClean="0"/>
              <a:t> Parameters</a:t>
            </a:r>
            <a:endParaRPr lang="en-US" sz="2400" dirty="0"/>
          </a:p>
        </p:txBody>
      </p:sp>
      <p:sp>
        <p:nvSpPr>
          <p:cNvPr id="40" name="Rectangle 39"/>
          <p:cNvSpPr/>
          <p:nvPr/>
        </p:nvSpPr>
        <p:spPr>
          <a:xfrm>
            <a:off x="6276109" y="1870364"/>
            <a:ext cx="3044537" cy="603599"/>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ectangle 54"/>
          <p:cNvSpPr/>
          <p:nvPr/>
        </p:nvSpPr>
        <p:spPr>
          <a:xfrm>
            <a:off x="6234930" y="4160028"/>
            <a:ext cx="2701251" cy="276890"/>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6245322" y="5014309"/>
            <a:ext cx="2701252" cy="274664"/>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ounded Rectangle 58"/>
          <p:cNvSpPr/>
          <p:nvPr/>
        </p:nvSpPr>
        <p:spPr>
          <a:xfrm>
            <a:off x="1172793" y="3865419"/>
            <a:ext cx="4175063" cy="1683327"/>
          </a:xfrm>
          <a:prstGeom prst="roundRect">
            <a:avLst>
              <a:gd name="adj" fmla="val 13034"/>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Control parameters for reporting production activity and updating work-in-process </a:t>
            </a:r>
            <a:endParaRPr lang="en-US" sz="2400" dirty="0"/>
          </a:p>
        </p:txBody>
      </p:sp>
      <p:cxnSp>
        <p:nvCxnSpPr>
          <p:cNvPr id="17" name="Straight Arrow Connector 16"/>
          <p:cNvCxnSpPr>
            <a:stCxn id="59" idx="3"/>
            <a:endCxn id="55" idx="1"/>
          </p:cNvCxnSpPr>
          <p:nvPr/>
        </p:nvCxnSpPr>
        <p:spPr>
          <a:xfrm flipV="1">
            <a:off x="5347856" y="4298473"/>
            <a:ext cx="887074" cy="408610"/>
          </a:xfrm>
          <a:prstGeom prst="straightConnector1">
            <a:avLst/>
          </a:prstGeom>
          <a:ln w="19050">
            <a:solidFill>
              <a:schemeClr val="accent1">
                <a:lumMod val="75000"/>
              </a:schemeClr>
            </a:solidFill>
            <a:tailEnd type="none" w="lg" len="lg"/>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59" idx="3"/>
            <a:endCxn id="57" idx="1"/>
          </p:cNvCxnSpPr>
          <p:nvPr/>
        </p:nvCxnSpPr>
        <p:spPr>
          <a:xfrm>
            <a:off x="5347856" y="4707083"/>
            <a:ext cx="897466" cy="444558"/>
          </a:xfrm>
          <a:prstGeom prst="straightConnector1">
            <a:avLst/>
          </a:prstGeom>
          <a:ln w="19050">
            <a:solidFill>
              <a:schemeClr val="accent1">
                <a:lumMod val="75000"/>
              </a:schemeClr>
            </a:solidFill>
            <a:tailEnd type="none" w="lg" len="lg"/>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38" idx="3"/>
            <a:endCxn id="40" idx="1"/>
          </p:cNvCxnSpPr>
          <p:nvPr/>
        </p:nvCxnSpPr>
        <p:spPr>
          <a:xfrm>
            <a:off x="5410201" y="2166580"/>
            <a:ext cx="865908" cy="5584"/>
          </a:xfrm>
          <a:prstGeom prst="straightConnector1">
            <a:avLst/>
          </a:prstGeom>
          <a:ln w="19050">
            <a:solidFill>
              <a:schemeClr val="accent1">
                <a:lumMod val="75000"/>
              </a:schemeClr>
            </a:solidFill>
            <a:tailEnd type="none" w="lg" len="lg"/>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1000" fill="hold"/>
                                        <p:tgtEl>
                                          <p:spTgt spid="38"/>
                                        </p:tgtEl>
                                        <p:attrNameLst>
                                          <p:attrName>ppt_w</p:attrName>
                                        </p:attrNameLst>
                                      </p:cBhvr>
                                      <p:tavLst>
                                        <p:tav tm="0">
                                          <p:val>
                                            <p:fltVal val="0"/>
                                          </p:val>
                                        </p:tav>
                                        <p:tav tm="100000">
                                          <p:val>
                                            <p:strVal val="#ppt_w"/>
                                          </p:val>
                                        </p:tav>
                                      </p:tavLst>
                                    </p:anim>
                                    <p:anim calcmode="lin" valueType="num">
                                      <p:cBhvr>
                                        <p:cTn id="8" dur="1000" fill="hold"/>
                                        <p:tgtEl>
                                          <p:spTgt spid="38"/>
                                        </p:tgtEl>
                                        <p:attrNameLst>
                                          <p:attrName>ppt_h</p:attrName>
                                        </p:attrNameLst>
                                      </p:cBhvr>
                                      <p:tavLst>
                                        <p:tav tm="0">
                                          <p:val>
                                            <p:fltVal val="0"/>
                                          </p:val>
                                        </p:tav>
                                        <p:tav tm="100000">
                                          <p:val>
                                            <p:strVal val="#ppt_h"/>
                                          </p:val>
                                        </p:tav>
                                      </p:tavLst>
                                    </p:anim>
                                    <p:animEffect transition="in" filter="fade">
                                      <p:cBhvr>
                                        <p:cTn id="9" dur="1000"/>
                                        <p:tgtEl>
                                          <p:spTgt spid="38"/>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1000" fill="hold"/>
                                        <p:tgtEl>
                                          <p:spTgt spid="40"/>
                                        </p:tgtEl>
                                        <p:attrNameLst>
                                          <p:attrName>ppt_w</p:attrName>
                                        </p:attrNameLst>
                                      </p:cBhvr>
                                      <p:tavLst>
                                        <p:tav tm="0">
                                          <p:val>
                                            <p:fltVal val="0"/>
                                          </p:val>
                                        </p:tav>
                                        <p:tav tm="100000">
                                          <p:val>
                                            <p:strVal val="#ppt_w"/>
                                          </p:val>
                                        </p:tav>
                                      </p:tavLst>
                                    </p:anim>
                                    <p:anim calcmode="lin" valueType="num">
                                      <p:cBhvr>
                                        <p:cTn id="13" dur="1000" fill="hold"/>
                                        <p:tgtEl>
                                          <p:spTgt spid="40"/>
                                        </p:tgtEl>
                                        <p:attrNameLst>
                                          <p:attrName>ppt_h</p:attrName>
                                        </p:attrNameLst>
                                      </p:cBhvr>
                                      <p:tavLst>
                                        <p:tav tm="0">
                                          <p:val>
                                            <p:fltVal val="0"/>
                                          </p:val>
                                        </p:tav>
                                        <p:tav tm="100000">
                                          <p:val>
                                            <p:strVal val="#ppt_h"/>
                                          </p:val>
                                        </p:tav>
                                      </p:tavLst>
                                    </p:anim>
                                    <p:animEffect transition="in" filter="fade">
                                      <p:cBhvr>
                                        <p:cTn id="14" dur="1000"/>
                                        <p:tgtEl>
                                          <p:spTgt spid="40"/>
                                        </p:tgtEl>
                                      </p:cBhvr>
                                    </p:animEffect>
                                  </p:childTnLst>
                                </p:cTn>
                              </p:par>
                              <p:par>
                                <p:cTn id="15" presetID="53"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1000" fill="hold"/>
                                        <p:tgtEl>
                                          <p:spTgt spid="15"/>
                                        </p:tgtEl>
                                        <p:attrNameLst>
                                          <p:attrName>ppt_w</p:attrName>
                                        </p:attrNameLst>
                                      </p:cBhvr>
                                      <p:tavLst>
                                        <p:tav tm="0">
                                          <p:val>
                                            <p:fltVal val="0"/>
                                          </p:val>
                                        </p:tav>
                                        <p:tav tm="100000">
                                          <p:val>
                                            <p:strVal val="#ppt_w"/>
                                          </p:val>
                                        </p:tav>
                                      </p:tavLst>
                                    </p:anim>
                                    <p:anim calcmode="lin" valueType="num">
                                      <p:cBhvr>
                                        <p:cTn id="18" dur="1000" fill="hold"/>
                                        <p:tgtEl>
                                          <p:spTgt spid="15"/>
                                        </p:tgtEl>
                                        <p:attrNameLst>
                                          <p:attrName>ppt_h</p:attrName>
                                        </p:attrNameLst>
                                      </p:cBhvr>
                                      <p:tavLst>
                                        <p:tav tm="0">
                                          <p:val>
                                            <p:fltVal val="0"/>
                                          </p:val>
                                        </p:tav>
                                        <p:tav tm="100000">
                                          <p:val>
                                            <p:strVal val="#ppt_h"/>
                                          </p:val>
                                        </p:tav>
                                      </p:tavLst>
                                    </p:anim>
                                    <p:animEffect transition="in" filter="fade">
                                      <p:cBhvr>
                                        <p:cTn id="19" dur="10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p:cTn id="24" dur="1000" fill="hold"/>
                                        <p:tgtEl>
                                          <p:spTgt spid="55"/>
                                        </p:tgtEl>
                                        <p:attrNameLst>
                                          <p:attrName>ppt_w</p:attrName>
                                        </p:attrNameLst>
                                      </p:cBhvr>
                                      <p:tavLst>
                                        <p:tav tm="0">
                                          <p:val>
                                            <p:fltVal val="0"/>
                                          </p:val>
                                        </p:tav>
                                        <p:tav tm="100000">
                                          <p:val>
                                            <p:strVal val="#ppt_w"/>
                                          </p:val>
                                        </p:tav>
                                      </p:tavLst>
                                    </p:anim>
                                    <p:anim calcmode="lin" valueType="num">
                                      <p:cBhvr>
                                        <p:cTn id="25" dur="1000" fill="hold"/>
                                        <p:tgtEl>
                                          <p:spTgt spid="55"/>
                                        </p:tgtEl>
                                        <p:attrNameLst>
                                          <p:attrName>ppt_h</p:attrName>
                                        </p:attrNameLst>
                                      </p:cBhvr>
                                      <p:tavLst>
                                        <p:tav tm="0">
                                          <p:val>
                                            <p:fltVal val="0"/>
                                          </p:val>
                                        </p:tav>
                                        <p:tav tm="100000">
                                          <p:val>
                                            <p:strVal val="#ppt_h"/>
                                          </p:val>
                                        </p:tav>
                                      </p:tavLst>
                                    </p:anim>
                                    <p:animEffect transition="in" filter="fade">
                                      <p:cBhvr>
                                        <p:cTn id="26" dur="1000"/>
                                        <p:tgtEl>
                                          <p:spTgt spid="55"/>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p:cTn id="29" dur="1000" fill="hold"/>
                                        <p:tgtEl>
                                          <p:spTgt spid="57"/>
                                        </p:tgtEl>
                                        <p:attrNameLst>
                                          <p:attrName>ppt_w</p:attrName>
                                        </p:attrNameLst>
                                      </p:cBhvr>
                                      <p:tavLst>
                                        <p:tav tm="0">
                                          <p:val>
                                            <p:fltVal val="0"/>
                                          </p:val>
                                        </p:tav>
                                        <p:tav tm="100000">
                                          <p:val>
                                            <p:strVal val="#ppt_w"/>
                                          </p:val>
                                        </p:tav>
                                      </p:tavLst>
                                    </p:anim>
                                    <p:anim calcmode="lin" valueType="num">
                                      <p:cBhvr>
                                        <p:cTn id="30" dur="1000" fill="hold"/>
                                        <p:tgtEl>
                                          <p:spTgt spid="57"/>
                                        </p:tgtEl>
                                        <p:attrNameLst>
                                          <p:attrName>ppt_h</p:attrName>
                                        </p:attrNameLst>
                                      </p:cBhvr>
                                      <p:tavLst>
                                        <p:tav tm="0">
                                          <p:val>
                                            <p:fltVal val="0"/>
                                          </p:val>
                                        </p:tav>
                                        <p:tav tm="100000">
                                          <p:val>
                                            <p:strVal val="#ppt_h"/>
                                          </p:val>
                                        </p:tav>
                                      </p:tavLst>
                                    </p:anim>
                                    <p:animEffect transition="in" filter="fade">
                                      <p:cBhvr>
                                        <p:cTn id="31" dur="1000"/>
                                        <p:tgtEl>
                                          <p:spTgt spid="57"/>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 calcmode="lin" valueType="num">
                                      <p:cBhvr>
                                        <p:cTn id="34" dur="1000" fill="hold"/>
                                        <p:tgtEl>
                                          <p:spTgt spid="59"/>
                                        </p:tgtEl>
                                        <p:attrNameLst>
                                          <p:attrName>ppt_w</p:attrName>
                                        </p:attrNameLst>
                                      </p:cBhvr>
                                      <p:tavLst>
                                        <p:tav tm="0">
                                          <p:val>
                                            <p:fltVal val="0"/>
                                          </p:val>
                                        </p:tav>
                                        <p:tav tm="100000">
                                          <p:val>
                                            <p:strVal val="#ppt_w"/>
                                          </p:val>
                                        </p:tav>
                                      </p:tavLst>
                                    </p:anim>
                                    <p:anim calcmode="lin" valueType="num">
                                      <p:cBhvr>
                                        <p:cTn id="35" dur="1000" fill="hold"/>
                                        <p:tgtEl>
                                          <p:spTgt spid="59"/>
                                        </p:tgtEl>
                                        <p:attrNameLst>
                                          <p:attrName>ppt_h</p:attrName>
                                        </p:attrNameLst>
                                      </p:cBhvr>
                                      <p:tavLst>
                                        <p:tav tm="0">
                                          <p:val>
                                            <p:fltVal val="0"/>
                                          </p:val>
                                        </p:tav>
                                        <p:tav tm="100000">
                                          <p:val>
                                            <p:strVal val="#ppt_h"/>
                                          </p:val>
                                        </p:tav>
                                      </p:tavLst>
                                    </p:anim>
                                    <p:animEffect transition="in" filter="fade">
                                      <p:cBhvr>
                                        <p:cTn id="36" dur="1000"/>
                                        <p:tgtEl>
                                          <p:spTgt spid="59"/>
                                        </p:tgtEl>
                                      </p:cBhvr>
                                    </p:animEffect>
                                  </p:childTnLst>
                                </p:cTn>
                              </p:par>
                              <p:par>
                                <p:cTn id="37" presetID="53"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0" fill="hold"/>
                                        <p:tgtEl>
                                          <p:spTgt spid="17"/>
                                        </p:tgtEl>
                                        <p:attrNameLst>
                                          <p:attrName>ppt_w</p:attrName>
                                        </p:attrNameLst>
                                      </p:cBhvr>
                                      <p:tavLst>
                                        <p:tav tm="0">
                                          <p:val>
                                            <p:fltVal val="0"/>
                                          </p:val>
                                        </p:tav>
                                        <p:tav tm="100000">
                                          <p:val>
                                            <p:strVal val="#ppt_w"/>
                                          </p:val>
                                        </p:tav>
                                      </p:tavLst>
                                    </p:anim>
                                    <p:anim calcmode="lin" valueType="num">
                                      <p:cBhvr>
                                        <p:cTn id="40" dur="1000" fill="hold"/>
                                        <p:tgtEl>
                                          <p:spTgt spid="17"/>
                                        </p:tgtEl>
                                        <p:attrNameLst>
                                          <p:attrName>ppt_h</p:attrName>
                                        </p:attrNameLst>
                                      </p:cBhvr>
                                      <p:tavLst>
                                        <p:tav tm="0">
                                          <p:val>
                                            <p:fltVal val="0"/>
                                          </p:val>
                                        </p:tav>
                                        <p:tav tm="100000">
                                          <p:val>
                                            <p:strVal val="#ppt_h"/>
                                          </p:val>
                                        </p:tav>
                                      </p:tavLst>
                                    </p:anim>
                                    <p:animEffect transition="in" filter="fade">
                                      <p:cBhvr>
                                        <p:cTn id="41" dur="1000"/>
                                        <p:tgtEl>
                                          <p:spTgt spid="17"/>
                                        </p:tgtEl>
                                      </p:cBhvr>
                                    </p:animEffect>
                                  </p:childTnLst>
                                </p:cTn>
                              </p:par>
                              <p:par>
                                <p:cTn id="42" presetID="53"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1000" fill="hold"/>
                                        <p:tgtEl>
                                          <p:spTgt spid="19"/>
                                        </p:tgtEl>
                                        <p:attrNameLst>
                                          <p:attrName>ppt_w</p:attrName>
                                        </p:attrNameLst>
                                      </p:cBhvr>
                                      <p:tavLst>
                                        <p:tav tm="0">
                                          <p:val>
                                            <p:fltVal val="0"/>
                                          </p:val>
                                        </p:tav>
                                        <p:tav tm="100000">
                                          <p:val>
                                            <p:strVal val="#ppt_w"/>
                                          </p:val>
                                        </p:tav>
                                      </p:tavLst>
                                    </p:anim>
                                    <p:anim calcmode="lin" valueType="num">
                                      <p:cBhvr>
                                        <p:cTn id="45" dur="1000" fill="hold"/>
                                        <p:tgtEl>
                                          <p:spTgt spid="19"/>
                                        </p:tgtEl>
                                        <p:attrNameLst>
                                          <p:attrName>ppt_h</p:attrName>
                                        </p:attrNameLst>
                                      </p:cBhvr>
                                      <p:tavLst>
                                        <p:tav tm="0">
                                          <p:val>
                                            <p:fltVal val="0"/>
                                          </p:val>
                                        </p:tav>
                                        <p:tav tm="100000">
                                          <p:val>
                                            <p:strVal val="#ppt_h"/>
                                          </p:val>
                                        </p:tav>
                                      </p:tavLst>
                                    </p:anim>
                                    <p:animEffect transition="in" filter="fade">
                                      <p:cBhvr>
                                        <p:cTn id="4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0" grpId="0" animBg="1"/>
      <p:bldP spid="55" grpId="0" animBg="1"/>
      <p:bldP spid="57" grpId="0" animBg="1"/>
      <p:bldP spid="5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Production Order Maintenance -1.PNG"/>
          <p:cNvPicPr>
            <a:picLocks noChangeAspect="1"/>
          </p:cNvPicPr>
          <p:nvPr/>
        </p:nvPicPr>
        <p:blipFill>
          <a:blip r:embed="rId2"/>
          <a:stretch>
            <a:fillRect/>
          </a:stretch>
        </p:blipFill>
        <p:spPr>
          <a:xfrm>
            <a:off x="339437" y="1651371"/>
            <a:ext cx="5752475" cy="3888648"/>
          </a:xfrm>
          <a:prstGeom prst="rect">
            <a:avLst/>
          </a:prstGeom>
          <a:ln w="19050">
            <a:solidFill>
              <a:schemeClr val="tx1">
                <a:lumMod val="75000"/>
                <a:lumOff val="25000"/>
              </a:schemeClr>
            </a:solidFill>
          </a:ln>
          <a:effectLst>
            <a:outerShdw blurRad="50800" dist="38100" dir="5400000" algn="t" rotWithShape="0">
              <a:prstClr val="black">
                <a:alpha val="40000"/>
              </a:prstClr>
            </a:outerShdw>
          </a:effectLst>
        </p:spPr>
      </p:pic>
      <p:sp>
        <p:nvSpPr>
          <p:cNvPr id="22" name="Rectangle 21"/>
          <p:cNvSpPr/>
          <p:nvPr/>
        </p:nvSpPr>
        <p:spPr>
          <a:xfrm>
            <a:off x="506741" y="2238788"/>
            <a:ext cx="1696132" cy="223858"/>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D295FD85-0E9A-9A4B-AEA4-CF6493BFD0E6}" type="slidenum">
              <a:rPr lang="en-US" smtClean="0"/>
              <a:pPr/>
              <a:t>13</a:t>
            </a:fld>
            <a:endParaRPr lang="en-US" dirty="0"/>
          </a:p>
        </p:txBody>
      </p:sp>
      <p:pic>
        <p:nvPicPr>
          <p:cNvPr id="6" name="Content Placeholder 5" descr="Production Order Control - 1.PNG"/>
          <p:cNvPicPr>
            <a:picLocks noGrp="1" noChangeAspect="1"/>
          </p:cNvPicPr>
          <p:nvPr>
            <p:ph idx="1"/>
          </p:nvPr>
        </p:nvPicPr>
        <p:blipFill>
          <a:blip r:embed="rId3"/>
          <a:stretch>
            <a:fillRect/>
          </a:stretch>
        </p:blipFill>
        <p:spPr>
          <a:xfrm>
            <a:off x="6255398" y="1656158"/>
            <a:ext cx="5584670" cy="3923760"/>
          </a:xfrm>
          <a:ln w="19050">
            <a:solidFill>
              <a:schemeClr val="tx1">
                <a:lumMod val="50000"/>
                <a:lumOff val="50000"/>
              </a:schemeClr>
            </a:solidFill>
          </a:ln>
          <a:effectLst>
            <a:outerShdw blurRad="50800" dist="38100" dir="5400000" algn="t" rotWithShape="0">
              <a:prstClr val="black">
                <a:alpha val="40000"/>
              </a:prstClr>
            </a:outerShdw>
          </a:effectLst>
        </p:spPr>
      </p:pic>
      <p:sp>
        <p:nvSpPr>
          <p:cNvPr id="4" name="Title 3"/>
          <p:cNvSpPr>
            <a:spLocks noGrp="1"/>
          </p:cNvSpPr>
          <p:nvPr>
            <p:ph type="title"/>
          </p:nvPr>
        </p:nvSpPr>
        <p:spPr>
          <a:xfrm>
            <a:off x="394789" y="607452"/>
            <a:ext cx="11448868" cy="965316"/>
          </a:xfrm>
        </p:spPr>
        <p:txBody>
          <a:bodyPr>
            <a:normAutofit/>
          </a:bodyPr>
          <a:lstStyle/>
          <a:p>
            <a:r>
              <a:rPr lang="en-US" dirty="0" smtClean="0"/>
              <a:t>Application for Production Order Maintenance</a:t>
            </a:r>
            <a:endParaRPr lang="en-US" dirty="0"/>
          </a:p>
        </p:txBody>
      </p:sp>
      <p:sp>
        <p:nvSpPr>
          <p:cNvPr id="5" name="Text Placeholder 4"/>
          <p:cNvSpPr>
            <a:spLocks noGrp="1"/>
          </p:cNvSpPr>
          <p:nvPr>
            <p:ph type="body" sz="quarter" idx="11"/>
          </p:nvPr>
        </p:nvSpPr>
        <p:spPr/>
        <p:txBody>
          <a:bodyPr/>
          <a:lstStyle/>
          <a:p>
            <a:endParaRPr lang="en-US"/>
          </a:p>
        </p:txBody>
      </p:sp>
      <p:sp>
        <p:nvSpPr>
          <p:cNvPr id="10" name="Rectangle 9"/>
          <p:cNvSpPr/>
          <p:nvPr/>
        </p:nvSpPr>
        <p:spPr>
          <a:xfrm>
            <a:off x="6489563" y="1887106"/>
            <a:ext cx="3309064" cy="294985"/>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Arrow Connector 26"/>
          <p:cNvCxnSpPr>
            <a:stCxn id="22" idx="3"/>
            <a:endCxn id="10" idx="1"/>
          </p:cNvCxnSpPr>
          <p:nvPr/>
        </p:nvCxnSpPr>
        <p:spPr>
          <a:xfrm flipV="1">
            <a:off x="2202873" y="2034599"/>
            <a:ext cx="4286690" cy="316118"/>
          </a:xfrm>
          <a:prstGeom prst="straightConnector1">
            <a:avLst/>
          </a:prstGeom>
          <a:ln w="19050">
            <a:solidFill>
              <a:schemeClr val="accent1">
                <a:lumMod val="75000"/>
              </a:schemeClr>
            </a:solidFill>
            <a:tailEnd type="none" w="lg" len="lg"/>
          </a:ln>
          <a:effectLst/>
        </p:spPr>
        <p:style>
          <a:lnRef idx="2">
            <a:schemeClr val="accent1"/>
          </a:lnRef>
          <a:fillRef idx="0">
            <a:schemeClr val="accent1"/>
          </a:fillRef>
          <a:effectRef idx="1">
            <a:schemeClr val="accent1"/>
          </a:effectRef>
          <a:fontRef idx="minor">
            <a:schemeClr val="tx1"/>
          </a:fontRef>
        </p:style>
      </p:cxnSp>
      <p:sp>
        <p:nvSpPr>
          <p:cNvPr id="41" name="Rectangle 40"/>
          <p:cNvSpPr/>
          <p:nvPr/>
        </p:nvSpPr>
        <p:spPr>
          <a:xfrm>
            <a:off x="491112" y="5273631"/>
            <a:ext cx="1763716" cy="212769"/>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6468783" y="2764469"/>
            <a:ext cx="3309062" cy="259285"/>
          </a:xfrm>
          <a:prstGeom prst="rect">
            <a:avLst/>
          </a:prstGeom>
          <a:noFill/>
          <a:ln w="1905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3" name="Straight Arrow Connector 42"/>
          <p:cNvCxnSpPr>
            <a:stCxn id="41" idx="3"/>
            <a:endCxn id="42" idx="1"/>
          </p:cNvCxnSpPr>
          <p:nvPr/>
        </p:nvCxnSpPr>
        <p:spPr>
          <a:xfrm flipV="1">
            <a:off x="2254828" y="2894112"/>
            <a:ext cx="4213955" cy="2485904"/>
          </a:xfrm>
          <a:prstGeom prst="straightConnector1">
            <a:avLst/>
          </a:prstGeom>
          <a:ln w="19050">
            <a:solidFill>
              <a:schemeClr val="accent6">
                <a:lumMod val="75000"/>
              </a:schemeClr>
            </a:solidFill>
            <a:tailEnd type="none" w="lg" len="lg"/>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par>
                                <p:cTn id="10" presetID="53"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1000" fill="hold"/>
                                        <p:tgtEl>
                                          <p:spTgt spid="27"/>
                                        </p:tgtEl>
                                        <p:attrNameLst>
                                          <p:attrName>ppt_w</p:attrName>
                                        </p:attrNameLst>
                                      </p:cBhvr>
                                      <p:tavLst>
                                        <p:tav tm="0">
                                          <p:val>
                                            <p:fltVal val="0"/>
                                          </p:val>
                                        </p:tav>
                                        <p:tav tm="100000">
                                          <p:val>
                                            <p:strVal val="#ppt_w"/>
                                          </p:val>
                                        </p:tav>
                                      </p:tavLst>
                                    </p:anim>
                                    <p:anim calcmode="lin" valueType="num">
                                      <p:cBhvr>
                                        <p:cTn id="13" dur="1000" fill="hold"/>
                                        <p:tgtEl>
                                          <p:spTgt spid="27"/>
                                        </p:tgtEl>
                                        <p:attrNameLst>
                                          <p:attrName>ppt_h</p:attrName>
                                        </p:attrNameLst>
                                      </p:cBhvr>
                                      <p:tavLst>
                                        <p:tav tm="0">
                                          <p:val>
                                            <p:fltVal val="0"/>
                                          </p:val>
                                        </p:tav>
                                        <p:tav tm="100000">
                                          <p:val>
                                            <p:strVal val="#ppt_h"/>
                                          </p:val>
                                        </p:tav>
                                      </p:tavLst>
                                    </p:anim>
                                    <p:animEffect transition="in" filter="fade">
                                      <p:cBhvr>
                                        <p:cTn id="14" dur="1000"/>
                                        <p:tgtEl>
                                          <p:spTgt spid="27"/>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Effect transition="in" filter="fade">
                                      <p:cBhvr>
                                        <p:cTn id="19" dur="1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p:cTn id="24" dur="1000" fill="hold"/>
                                        <p:tgtEl>
                                          <p:spTgt spid="41"/>
                                        </p:tgtEl>
                                        <p:attrNameLst>
                                          <p:attrName>ppt_w</p:attrName>
                                        </p:attrNameLst>
                                      </p:cBhvr>
                                      <p:tavLst>
                                        <p:tav tm="0">
                                          <p:val>
                                            <p:fltVal val="0"/>
                                          </p:val>
                                        </p:tav>
                                        <p:tav tm="100000">
                                          <p:val>
                                            <p:strVal val="#ppt_w"/>
                                          </p:val>
                                        </p:tav>
                                      </p:tavLst>
                                    </p:anim>
                                    <p:anim calcmode="lin" valueType="num">
                                      <p:cBhvr>
                                        <p:cTn id="25" dur="1000" fill="hold"/>
                                        <p:tgtEl>
                                          <p:spTgt spid="41"/>
                                        </p:tgtEl>
                                        <p:attrNameLst>
                                          <p:attrName>ppt_h</p:attrName>
                                        </p:attrNameLst>
                                      </p:cBhvr>
                                      <p:tavLst>
                                        <p:tav tm="0">
                                          <p:val>
                                            <p:fltVal val="0"/>
                                          </p:val>
                                        </p:tav>
                                        <p:tav tm="100000">
                                          <p:val>
                                            <p:strVal val="#ppt_h"/>
                                          </p:val>
                                        </p:tav>
                                      </p:tavLst>
                                    </p:anim>
                                    <p:animEffect transition="in" filter="fade">
                                      <p:cBhvr>
                                        <p:cTn id="26" dur="1000"/>
                                        <p:tgtEl>
                                          <p:spTgt spid="41"/>
                                        </p:tgtEl>
                                      </p:cBhvr>
                                    </p:animEffect>
                                  </p:childTnLst>
                                </p:cTn>
                              </p:par>
                              <p:par>
                                <p:cTn id="27" presetID="53" presetClass="entr" presetSubtype="0"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p:cTn id="29" dur="1000" fill="hold"/>
                                        <p:tgtEl>
                                          <p:spTgt spid="43"/>
                                        </p:tgtEl>
                                        <p:attrNameLst>
                                          <p:attrName>ppt_w</p:attrName>
                                        </p:attrNameLst>
                                      </p:cBhvr>
                                      <p:tavLst>
                                        <p:tav tm="0">
                                          <p:val>
                                            <p:fltVal val="0"/>
                                          </p:val>
                                        </p:tav>
                                        <p:tav tm="100000">
                                          <p:val>
                                            <p:strVal val="#ppt_w"/>
                                          </p:val>
                                        </p:tav>
                                      </p:tavLst>
                                    </p:anim>
                                    <p:anim calcmode="lin" valueType="num">
                                      <p:cBhvr>
                                        <p:cTn id="30" dur="1000" fill="hold"/>
                                        <p:tgtEl>
                                          <p:spTgt spid="43"/>
                                        </p:tgtEl>
                                        <p:attrNameLst>
                                          <p:attrName>ppt_h</p:attrName>
                                        </p:attrNameLst>
                                      </p:cBhvr>
                                      <p:tavLst>
                                        <p:tav tm="0">
                                          <p:val>
                                            <p:fltVal val="0"/>
                                          </p:val>
                                        </p:tav>
                                        <p:tav tm="100000">
                                          <p:val>
                                            <p:strVal val="#ppt_h"/>
                                          </p:val>
                                        </p:tav>
                                      </p:tavLst>
                                    </p:anim>
                                    <p:animEffect transition="in" filter="fade">
                                      <p:cBhvr>
                                        <p:cTn id="31" dur="1000"/>
                                        <p:tgtEl>
                                          <p:spTgt spid="43"/>
                                        </p:tgtEl>
                                      </p:cBhvr>
                                    </p:animEffect>
                                  </p:childTnLst>
                                </p:cTn>
                              </p:par>
                              <p:par>
                                <p:cTn id="32" presetID="53"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1000" fill="hold"/>
                                        <p:tgtEl>
                                          <p:spTgt spid="42"/>
                                        </p:tgtEl>
                                        <p:attrNameLst>
                                          <p:attrName>ppt_w</p:attrName>
                                        </p:attrNameLst>
                                      </p:cBhvr>
                                      <p:tavLst>
                                        <p:tav tm="0">
                                          <p:val>
                                            <p:fltVal val="0"/>
                                          </p:val>
                                        </p:tav>
                                        <p:tav tm="100000">
                                          <p:val>
                                            <p:strVal val="#ppt_w"/>
                                          </p:val>
                                        </p:tav>
                                      </p:tavLst>
                                    </p:anim>
                                    <p:anim calcmode="lin" valueType="num">
                                      <p:cBhvr>
                                        <p:cTn id="35" dur="1000" fill="hold"/>
                                        <p:tgtEl>
                                          <p:spTgt spid="42"/>
                                        </p:tgtEl>
                                        <p:attrNameLst>
                                          <p:attrName>ppt_h</p:attrName>
                                        </p:attrNameLst>
                                      </p:cBhvr>
                                      <p:tavLst>
                                        <p:tav tm="0">
                                          <p:val>
                                            <p:fltVal val="0"/>
                                          </p:val>
                                        </p:tav>
                                        <p:tav tm="100000">
                                          <p:val>
                                            <p:strVal val="#ppt_h"/>
                                          </p:val>
                                        </p:tav>
                                      </p:tavLst>
                                    </p:anim>
                                    <p:animEffect transition="in" filter="fade">
                                      <p:cBhvr>
                                        <p:cTn id="36"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0" grpId="0" animBg="1"/>
      <p:bldP spid="41" grpId="0" animBg="1"/>
      <p:bldP spid="4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Production Order Maintenance -1.PNG"/>
          <p:cNvPicPr>
            <a:picLocks noChangeAspect="1"/>
          </p:cNvPicPr>
          <p:nvPr/>
        </p:nvPicPr>
        <p:blipFill>
          <a:blip r:embed="rId2"/>
          <a:stretch>
            <a:fillRect/>
          </a:stretch>
        </p:blipFill>
        <p:spPr>
          <a:xfrm>
            <a:off x="339437" y="1651371"/>
            <a:ext cx="5752475" cy="3888648"/>
          </a:xfrm>
          <a:prstGeom prst="rect">
            <a:avLst/>
          </a:prstGeom>
          <a:ln w="19050">
            <a:solidFill>
              <a:schemeClr val="tx1">
                <a:lumMod val="75000"/>
                <a:lumOff val="25000"/>
              </a:schemeClr>
            </a:solidFill>
          </a:ln>
          <a:effectLst>
            <a:outerShdw blurRad="50800" dist="38100" dir="5400000" algn="t" rotWithShape="0">
              <a:prstClr val="black">
                <a:alpha val="40000"/>
              </a:prstClr>
            </a:outerShdw>
          </a:effectLst>
        </p:spPr>
      </p:pic>
      <p:sp>
        <p:nvSpPr>
          <p:cNvPr id="22" name="Rectangle 21"/>
          <p:cNvSpPr/>
          <p:nvPr/>
        </p:nvSpPr>
        <p:spPr>
          <a:xfrm>
            <a:off x="527523" y="3007716"/>
            <a:ext cx="1696132" cy="223858"/>
          </a:xfrm>
          <a:prstGeom prst="rect">
            <a:avLst/>
          </a:prstGeom>
          <a:noFill/>
          <a:ln w="19050">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D295FD85-0E9A-9A4B-AEA4-CF6493BFD0E6}" type="slidenum">
              <a:rPr lang="en-US" smtClean="0"/>
              <a:pPr/>
              <a:t>14</a:t>
            </a:fld>
            <a:endParaRPr lang="en-US" dirty="0"/>
          </a:p>
        </p:txBody>
      </p:sp>
      <p:pic>
        <p:nvPicPr>
          <p:cNvPr id="6" name="Content Placeholder 5" descr="Production Order Control - 1.PNG"/>
          <p:cNvPicPr>
            <a:picLocks noGrp="1" noChangeAspect="1"/>
          </p:cNvPicPr>
          <p:nvPr>
            <p:ph idx="1"/>
          </p:nvPr>
        </p:nvPicPr>
        <p:blipFill>
          <a:blip r:embed="rId3"/>
          <a:stretch>
            <a:fillRect/>
          </a:stretch>
        </p:blipFill>
        <p:spPr>
          <a:xfrm>
            <a:off x="6255398" y="1656158"/>
            <a:ext cx="5584670" cy="3923760"/>
          </a:xfrm>
          <a:ln w="19050">
            <a:solidFill>
              <a:schemeClr val="tx1">
                <a:lumMod val="50000"/>
                <a:lumOff val="50000"/>
              </a:schemeClr>
            </a:solidFill>
          </a:ln>
          <a:effectLst>
            <a:outerShdw blurRad="50800" dist="38100" dir="5400000" algn="t" rotWithShape="0">
              <a:prstClr val="black">
                <a:alpha val="40000"/>
              </a:prstClr>
            </a:outerShdw>
          </a:effectLst>
        </p:spPr>
      </p:pic>
      <p:sp>
        <p:nvSpPr>
          <p:cNvPr id="4" name="Title 3"/>
          <p:cNvSpPr>
            <a:spLocks noGrp="1"/>
          </p:cNvSpPr>
          <p:nvPr>
            <p:ph type="title"/>
          </p:nvPr>
        </p:nvSpPr>
        <p:spPr>
          <a:xfrm>
            <a:off x="394789" y="607452"/>
            <a:ext cx="11448868" cy="965316"/>
          </a:xfrm>
        </p:spPr>
        <p:txBody>
          <a:bodyPr>
            <a:normAutofit/>
          </a:bodyPr>
          <a:lstStyle/>
          <a:p>
            <a:r>
              <a:rPr lang="en-US" dirty="0" smtClean="0"/>
              <a:t>Application for Production Order Maintenance</a:t>
            </a:r>
            <a:endParaRPr lang="en-US" dirty="0"/>
          </a:p>
        </p:txBody>
      </p:sp>
      <p:sp>
        <p:nvSpPr>
          <p:cNvPr id="5" name="Text Placeholder 4"/>
          <p:cNvSpPr>
            <a:spLocks noGrp="1"/>
          </p:cNvSpPr>
          <p:nvPr>
            <p:ph type="body" sz="quarter" idx="11"/>
          </p:nvPr>
        </p:nvSpPr>
        <p:spPr/>
        <p:txBody>
          <a:bodyPr/>
          <a:lstStyle/>
          <a:p>
            <a:endParaRPr lang="en-US"/>
          </a:p>
        </p:txBody>
      </p:sp>
      <p:sp>
        <p:nvSpPr>
          <p:cNvPr id="10" name="Rectangle 9"/>
          <p:cNvSpPr/>
          <p:nvPr/>
        </p:nvSpPr>
        <p:spPr>
          <a:xfrm>
            <a:off x="6489563" y="4588742"/>
            <a:ext cx="3309064" cy="294985"/>
          </a:xfrm>
          <a:prstGeom prst="rect">
            <a:avLst/>
          </a:prstGeom>
          <a:noFill/>
          <a:ln w="19050">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Arrow Connector 26"/>
          <p:cNvCxnSpPr>
            <a:stCxn id="22" idx="3"/>
            <a:endCxn id="10" idx="1"/>
          </p:cNvCxnSpPr>
          <p:nvPr/>
        </p:nvCxnSpPr>
        <p:spPr>
          <a:xfrm>
            <a:off x="2223655" y="3119645"/>
            <a:ext cx="4265908" cy="1616590"/>
          </a:xfrm>
          <a:prstGeom prst="straightConnector1">
            <a:avLst/>
          </a:prstGeom>
          <a:ln w="19050">
            <a:solidFill>
              <a:srgbClr val="00B0F0"/>
            </a:solidFill>
            <a:tailEnd type="none" w="lg" len="lg"/>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par>
                                <p:cTn id="10" presetID="53"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1000" fill="hold"/>
                                        <p:tgtEl>
                                          <p:spTgt spid="27"/>
                                        </p:tgtEl>
                                        <p:attrNameLst>
                                          <p:attrName>ppt_w</p:attrName>
                                        </p:attrNameLst>
                                      </p:cBhvr>
                                      <p:tavLst>
                                        <p:tav tm="0">
                                          <p:val>
                                            <p:fltVal val="0"/>
                                          </p:val>
                                        </p:tav>
                                        <p:tav tm="100000">
                                          <p:val>
                                            <p:strVal val="#ppt_w"/>
                                          </p:val>
                                        </p:tav>
                                      </p:tavLst>
                                    </p:anim>
                                    <p:anim calcmode="lin" valueType="num">
                                      <p:cBhvr>
                                        <p:cTn id="13" dur="1000" fill="hold"/>
                                        <p:tgtEl>
                                          <p:spTgt spid="27"/>
                                        </p:tgtEl>
                                        <p:attrNameLst>
                                          <p:attrName>ppt_h</p:attrName>
                                        </p:attrNameLst>
                                      </p:cBhvr>
                                      <p:tavLst>
                                        <p:tav tm="0">
                                          <p:val>
                                            <p:fltVal val="0"/>
                                          </p:val>
                                        </p:tav>
                                        <p:tav tm="100000">
                                          <p:val>
                                            <p:strVal val="#ppt_h"/>
                                          </p:val>
                                        </p:tav>
                                      </p:tavLst>
                                    </p:anim>
                                    <p:animEffect transition="in" filter="fade">
                                      <p:cBhvr>
                                        <p:cTn id="14" dur="1000"/>
                                        <p:tgtEl>
                                          <p:spTgt spid="27"/>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Effect transition="in" filter="fade">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15</a:t>
            </a:fld>
            <a:endParaRPr lang="en-US" dirty="0"/>
          </a:p>
        </p:txBody>
      </p:sp>
      <p:sp>
        <p:nvSpPr>
          <p:cNvPr id="4" name="Title 3"/>
          <p:cNvSpPr>
            <a:spLocks noGrp="1"/>
          </p:cNvSpPr>
          <p:nvPr>
            <p:ph type="title"/>
          </p:nvPr>
        </p:nvSpPr>
        <p:spPr/>
        <p:txBody>
          <a:bodyPr/>
          <a:lstStyle/>
          <a:p>
            <a:r>
              <a:rPr lang="en-US" dirty="0" smtClean="0"/>
              <a:t>Work  Order and Repetitive Parameters</a:t>
            </a:r>
            <a:endParaRPr lang="en-US" dirty="0"/>
          </a:p>
        </p:txBody>
      </p:sp>
      <p:sp>
        <p:nvSpPr>
          <p:cNvPr id="10" name="Text Placeholder 9"/>
          <p:cNvSpPr>
            <a:spLocks noGrp="1"/>
          </p:cNvSpPr>
          <p:nvPr>
            <p:ph type="body" sz="quarter" idx="13"/>
          </p:nvPr>
        </p:nvSpPr>
        <p:spPr/>
        <p:txBody>
          <a:bodyPr/>
          <a:lstStyle/>
          <a:p>
            <a:endParaRPr lang="en-US"/>
          </a:p>
        </p:txBody>
      </p:sp>
      <p:pic>
        <p:nvPicPr>
          <p:cNvPr id="7" name="Picture 6" descr="Production Order Control - 3.PNG"/>
          <p:cNvPicPr>
            <a:picLocks noChangeAspect="1"/>
          </p:cNvPicPr>
          <p:nvPr/>
        </p:nvPicPr>
        <p:blipFill>
          <a:blip r:embed="rId2"/>
          <a:stretch>
            <a:fillRect/>
          </a:stretch>
        </p:blipFill>
        <p:spPr>
          <a:xfrm>
            <a:off x="5553739" y="1455810"/>
            <a:ext cx="6191496" cy="4083753"/>
          </a:xfrm>
          <a:prstGeom prst="rect">
            <a:avLst/>
          </a:prstGeom>
          <a:ln>
            <a:solidFill>
              <a:schemeClr val="tx1">
                <a:lumMod val="75000"/>
                <a:lumOff val="25000"/>
              </a:schemeClr>
            </a:solidFill>
          </a:ln>
          <a:effectLst>
            <a:outerShdw blurRad="50800" dist="38100" dir="5400000" algn="t" rotWithShape="0">
              <a:prstClr val="black">
                <a:alpha val="40000"/>
              </a:prstClr>
            </a:outerShdw>
          </a:effectLst>
        </p:spPr>
      </p:pic>
      <p:sp>
        <p:nvSpPr>
          <p:cNvPr id="9" name="Rectangle 8"/>
          <p:cNvSpPr/>
          <p:nvPr/>
        </p:nvSpPr>
        <p:spPr>
          <a:xfrm>
            <a:off x="5621260" y="1462783"/>
            <a:ext cx="1374963" cy="23083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nchor="ctr">
            <a:spAutoFit/>
          </a:bodyPr>
          <a:lstStyle/>
          <a:p>
            <a:r>
              <a:rPr lang="en-US" sz="900" dirty="0" smtClean="0">
                <a:latin typeface="Microsoft Sans Serif" pitchFamily="34" charset="0"/>
                <a:ea typeface="Microsoft Sans Serif" pitchFamily="34" charset="0"/>
                <a:cs typeface="Microsoft Sans Serif" pitchFamily="34" charset="0"/>
              </a:rPr>
              <a:t>Work Order Data</a:t>
            </a:r>
            <a:endParaRPr lang="en-US" sz="900" dirty="0">
              <a:latin typeface="Microsoft Sans Serif" pitchFamily="34" charset="0"/>
              <a:ea typeface="Microsoft Sans Serif" pitchFamily="34" charset="0"/>
              <a:cs typeface="Microsoft Sans Serif" pitchFamily="34" charset="0"/>
            </a:endParaRPr>
          </a:p>
        </p:txBody>
      </p:sp>
      <p:sp>
        <p:nvSpPr>
          <p:cNvPr id="11" name="Rectangle 10"/>
          <p:cNvSpPr/>
          <p:nvPr/>
        </p:nvSpPr>
        <p:spPr>
          <a:xfrm>
            <a:off x="5783009" y="1751645"/>
            <a:ext cx="4923977" cy="247276"/>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5667153" y="4943575"/>
            <a:ext cx="3663883" cy="266377"/>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4"/>
          <p:cNvSpPr/>
          <p:nvPr/>
        </p:nvSpPr>
        <p:spPr>
          <a:xfrm>
            <a:off x="998806" y="1465118"/>
            <a:ext cx="4175063" cy="800100"/>
          </a:xfrm>
          <a:prstGeom prst="roundRect">
            <a:avLst>
              <a:gd name="adj" fmla="val 13034"/>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dirty="0" smtClean="0"/>
              <a:t>Minimum order status for reporting production activity </a:t>
            </a:r>
            <a:endParaRPr lang="en-US" sz="2000" dirty="0"/>
          </a:p>
        </p:txBody>
      </p:sp>
      <p:sp>
        <p:nvSpPr>
          <p:cNvPr id="21" name="Rounded Rectangle 20"/>
          <p:cNvSpPr/>
          <p:nvPr/>
        </p:nvSpPr>
        <p:spPr>
          <a:xfrm>
            <a:off x="1616390" y="2514599"/>
            <a:ext cx="3515827" cy="862945"/>
          </a:xfrm>
          <a:prstGeom prst="roundRect">
            <a:avLst>
              <a:gd name="adj" fmla="val 13034"/>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dirty="0" smtClean="0"/>
              <a:t>Control parameters for production accounting</a:t>
            </a:r>
            <a:endParaRPr lang="en-US" sz="2000" dirty="0"/>
          </a:p>
        </p:txBody>
      </p:sp>
      <p:sp>
        <p:nvSpPr>
          <p:cNvPr id="22" name="Rectangle 21"/>
          <p:cNvSpPr/>
          <p:nvPr/>
        </p:nvSpPr>
        <p:spPr>
          <a:xfrm>
            <a:off x="5679679" y="2300597"/>
            <a:ext cx="5875012" cy="1293208"/>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ounded Rectangle 23"/>
          <p:cNvSpPr/>
          <p:nvPr/>
        </p:nvSpPr>
        <p:spPr>
          <a:xfrm>
            <a:off x="1589808" y="3667991"/>
            <a:ext cx="3574065" cy="1205345"/>
          </a:xfrm>
          <a:prstGeom prst="roundRect">
            <a:avLst>
              <a:gd name="adj" fmla="val 13034"/>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2000" dirty="0" smtClean="0"/>
              <a:t>Control parameters for consumption of repetitive schedules</a:t>
            </a:r>
            <a:endParaRPr lang="en-US" sz="2000" dirty="0"/>
          </a:p>
        </p:txBody>
      </p:sp>
      <p:sp>
        <p:nvSpPr>
          <p:cNvPr id="25" name="Rectangle 24"/>
          <p:cNvSpPr/>
          <p:nvPr/>
        </p:nvSpPr>
        <p:spPr>
          <a:xfrm>
            <a:off x="5674683" y="3592583"/>
            <a:ext cx="5000406" cy="1351557"/>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Connector 35"/>
          <p:cNvCxnSpPr>
            <a:stCxn id="15" idx="3"/>
            <a:endCxn id="11" idx="1"/>
          </p:cNvCxnSpPr>
          <p:nvPr/>
        </p:nvCxnSpPr>
        <p:spPr>
          <a:xfrm>
            <a:off x="5173869" y="1865168"/>
            <a:ext cx="609140" cy="10115"/>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Elbow Connector 37"/>
          <p:cNvCxnSpPr>
            <a:stCxn id="15" idx="1"/>
            <a:endCxn id="12" idx="1"/>
          </p:cNvCxnSpPr>
          <p:nvPr/>
        </p:nvCxnSpPr>
        <p:spPr>
          <a:xfrm rot="10800000" flipH="1" flipV="1">
            <a:off x="998805" y="1865168"/>
            <a:ext cx="4668347" cy="3211596"/>
          </a:xfrm>
          <a:prstGeom prst="bentConnector3">
            <a:avLst>
              <a:gd name="adj1" fmla="val -4897"/>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a:stCxn id="21" idx="3"/>
            <a:endCxn id="22" idx="1"/>
          </p:cNvCxnSpPr>
          <p:nvPr/>
        </p:nvCxnSpPr>
        <p:spPr>
          <a:xfrm>
            <a:off x="5132217" y="2946072"/>
            <a:ext cx="547462" cy="1129"/>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a:stCxn id="24" idx="3"/>
            <a:endCxn id="25" idx="1"/>
          </p:cNvCxnSpPr>
          <p:nvPr/>
        </p:nvCxnSpPr>
        <p:spPr>
          <a:xfrm flipV="1">
            <a:off x="5163873" y="4268362"/>
            <a:ext cx="510810" cy="2302"/>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Effect transition="in" filter="fade">
                                      <p:cBhvr>
                                        <p:cTn id="9" dur="1000"/>
                                        <p:tgtEl>
                                          <p:spTgt spid="11"/>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fltVal val="0"/>
                                          </p:val>
                                        </p:tav>
                                        <p:tav tm="100000">
                                          <p:val>
                                            <p:strVal val="#ppt_w"/>
                                          </p:val>
                                        </p:tav>
                                      </p:tavLst>
                                    </p:anim>
                                    <p:anim calcmode="lin" valueType="num">
                                      <p:cBhvr>
                                        <p:cTn id="13" dur="1000" fill="hold"/>
                                        <p:tgtEl>
                                          <p:spTgt spid="15"/>
                                        </p:tgtEl>
                                        <p:attrNameLst>
                                          <p:attrName>ppt_h</p:attrName>
                                        </p:attrNameLst>
                                      </p:cBhvr>
                                      <p:tavLst>
                                        <p:tav tm="0">
                                          <p:val>
                                            <p:fltVal val="0"/>
                                          </p:val>
                                        </p:tav>
                                        <p:tav tm="100000">
                                          <p:val>
                                            <p:strVal val="#ppt_h"/>
                                          </p:val>
                                        </p:tav>
                                      </p:tavLst>
                                    </p:anim>
                                    <p:animEffect transition="in" filter="fade">
                                      <p:cBhvr>
                                        <p:cTn id="14" dur="1000"/>
                                        <p:tgtEl>
                                          <p:spTgt spid="15"/>
                                        </p:tgtEl>
                                      </p:cBhvr>
                                    </p:animEffect>
                                  </p:childTnLst>
                                </p:cTn>
                              </p:par>
                              <p:par>
                                <p:cTn id="15" presetID="53"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Effect transition="in" filter="fade">
                                      <p:cBhvr>
                                        <p:cTn id="19" dur="1000"/>
                                        <p:tgtEl>
                                          <p:spTgt spid="36"/>
                                        </p:tgtEl>
                                      </p:cBhvr>
                                    </p:animEffect>
                                  </p:childTnLst>
                                </p:cTn>
                              </p:par>
                              <p:par>
                                <p:cTn id="20" presetID="53"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1000" fill="hold"/>
                                        <p:tgtEl>
                                          <p:spTgt spid="38"/>
                                        </p:tgtEl>
                                        <p:attrNameLst>
                                          <p:attrName>ppt_w</p:attrName>
                                        </p:attrNameLst>
                                      </p:cBhvr>
                                      <p:tavLst>
                                        <p:tav tm="0">
                                          <p:val>
                                            <p:fltVal val="0"/>
                                          </p:val>
                                        </p:tav>
                                        <p:tav tm="100000">
                                          <p:val>
                                            <p:strVal val="#ppt_w"/>
                                          </p:val>
                                        </p:tav>
                                      </p:tavLst>
                                    </p:anim>
                                    <p:anim calcmode="lin" valueType="num">
                                      <p:cBhvr>
                                        <p:cTn id="23" dur="1000" fill="hold"/>
                                        <p:tgtEl>
                                          <p:spTgt spid="38"/>
                                        </p:tgtEl>
                                        <p:attrNameLst>
                                          <p:attrName>ppt_h</p:attrName>
                                        </p:attrNameLst>
                                      </p:cBhvr>
                                      <p:tavLst>
                                        <p:tav tm="0">
                                          <p:val>
                                            <p:fltVal val="0"/>
                                          </p:val>
                                        </p:tav>
                                        <p:tav tm="100000">
                                          <p:val>
                                            <p:strVal val="#ppt_h"/>
                                          </p:val>
                                        </p:tav>
                                      </p:tavLst>
                                    </p:anim>
                                    <p:animEffect transition="in" filter="fade">
                                      <p:cBhvr>
                                        <p:cTn id="24" dur="1000"/>
                                        <p:tgtEl>
                                          <p:spTgt spid="38"/>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fltVal val="0"/>
                                          </p:val>
                                        </p:tav>
                                        <p:tav tm="100000">
                                          <p:val>
                                            <p:strVal val="#ppt_w"/>
                                          </p:val>
                                        </p:tav>
                                      </p:tavLst>
                                    </p:anim>
                                    <p:anim calcmode="lin" valueType="num">
                                      <p:cBhvr>
                                        <p:cTn id="28" dur="1000" fill="hold"/>
                                        <p:tgtEl>
                                          <p:spTgt spid="12"/>
                                        </p:tgtEl>
                                        <p:attrNameLst>
                                          <p:attrName>ppt_h</p:attrName>
                                        </p:attrNameLst>
                                      </p:cBhvr>
                                      <p:tavLst>
                                        <p:tav tm="0">
                                          <p:val>
                                            <p:fltVal val="0"/>
                                          </p:val>
                                        </p:tav>
                                        <p:tav tm="100000">
                                          <p:val>
                                            <p:strVal val="#ppt_h"/>
                                          </p:val>
                                        </p:tav>
                                      </p:tavLst>
                                    </p:anim>
                                    <p:animEffect transition="in" filter="fade">
                                      <p:cBhvr>
                                        <p:cTn id="29" dur="10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1000" fill="hold"/>
                                        <p:tgtEl>
                                          <p:spTgt spid="21"/>
                                        </p:tgtEl>
                                        <p:attrNameLst>
                                          <p:attrName>ppt_w</p:attrName>
                                        </p:attrNameLst>
                                      </p:cBhvr>
                                      <p:tavLst>
                                        <p:tav tm="0">
                                          <p:val>
                                            <p:fltVal val="0"/>
                                          </p:val>
                                        </p:tav>
                                        <p:tav tm="100000">
                                          <p:val>
                                            <p:strVal val="#ppt_w"/>
                                          </p:val>
                                        </p:tav>
                                      </p:tavLst>
                                    </p:anim>
                                    <p:anim calcmode="lin" valueType="num">
                                      <p:cBhvr>
                                        <p:cTn id="35" dur="1000" fill="hold"/>
                                        <p:tgtEl>
                                          <p:spTgt spid="21"/>
                                        </p:tgtEl>
                                        <p:attrNameLst>
                                          <p:attrName>ppt_h</p:attrName>
                                        </p:attrNameLst>
                                      </p:cBhvr>
                                      <p:tavLst>
                                        <p:tav tm="0">
                                          <p:val>
                                            <p:fltVal val="0"/>
                                          </p:val>
                                        </p:tav>
                                        <p:tav tm="100000">
                                          <p:val>
                                            <p:strVal val="#ppt_h"/>
                                          </p:val>
                                        </p:tav>
                                      </p:tavLst>
                                    </p:anim>
                                    <p:animEffect transition="in" filter="fade">
                                      <p:cBhvr>
                                        <p:cTn id="36" dur="1000"/>
                                        <p:tgtEl>
                                          <p:spTgt spid="21"/>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1000" fill="hold"/>
                                        <p:tgtEl>
                                          <p:spTgt spid="22"/>
                                        </p:tgtEl>
                                        <p:attrNameLst>
                                          <p:attrName>ppt_w</p:attrName>
                                        </p:attrNameLst>
                                      </p:cBhvr>
                                      <p:tavLst>
                                        <p:tav tm="0">
                                          <p:val>
                                            <p:fltVal val="0"/>
                                          </p:val>
                                        </p:tav>
                                        <p:tav tm="100000">
                                          <p:val>
                                            <p:strVal val="#ppt_w"/>
                                          </p:val>
                                        </p:tav>
                                      </p:tavLst>
                                    </p:anim>
                                    <p:anim calcmode="lin" valueType="num">
                                      <p:cBhvr>
                                        <p:cTn id="40" dur="1000" fill="hold"/>
                                        <p:tgtEl>
                                          <p:spTgt spid="22"/>
                                        </p:tgtEl>
                                        <p:attrNameLst>
                                          <p:attrName>ppt_h</p:attrName>
                                        </p:attrNameLst>
                                      </p:cBhvr>
                                      <p:tavLst>
                                        <p:tav tm="0">
                                          <p:val>
                                            <p:fltVal val="0"/>
                                          </p:val>
                                        </p:tav>
                                        <p:tav tm="100000">
                                          <p:val>
                                            <p:strVal val="#ppt_h"/>
                                          </p:val>
                                        </p:tav>
                                      </p:tavLst>
                                    </p:anim>
                                    <p:animEffect transition="in" filter="fade">
                                      <p:cBhvr>
                                        <p:cTn id="41" dur="1000"/>
                                        <p:tgtEl>
                                          <p:spTgt spid="22"/>
                                        </p:tgtEl>
                                      </p:cBhvr>
                                    </p:animEffect>
                                  </p:childTnLst>
                                </p:cTn>
                              </p:par>
                              <p:par>
                                <p:cTn id="42" presetID="53" presetClass="entr" presetSubtype="0" fill="hold" nodeType="with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p:cTn id="44" dur="1000" fill="hold"/>
                                        <p:tgtEl>
                                          <p:spTgt spid="54"/>
                                        </p:tgtEl>
                                        <p:attrNameLst>
                                          <p:attrName>ppt_w</p:attrName>
                                        </p:attrNameLst>
                                      </p:cBhvr>
                                      <p:tavLst>
                                        <p:tav tm="0">
                                          <p:val>
                                            <p:fltVal val="0"/>
                                          </p:val>
                                        </p:tav>
                                        <p:tav tm="100000">
                                          <p:val>
                                            <p:strVal val="#ppt_w"/>
                                          </p:val>
                                        </p:tav>
                                      </p:tavLst>
                                    </p:anim>
                                    <p:anim calcmode="lin" valueType="num">
                                      <p:cBhvr>
                                        <p:cTn id="45" dur="1000" fill="hold"/>
                                        <p:tgtEl>
                                          <p:spTgt spid="54"/>
                                        </p:tgtEl>
                                        <p:attrNameLst>
                                          <p:attrName>ppt_h</p:attrName>
                                        </p:attrNameLst>
                                      </p:cBhvr>
                                      <p:tavLst>
                                        <p:tav tm="0">
                                          <p:val>
                                            <p:fltVal val="0"/>
                                          </p:val>
                                        </p:tav>
                                        <p:tav tm="100000">
                                          <p:val>
                                            <p:strVal val="#ppt_h"/>
                                          </p:val>
                                        </p:tav>
                                      </p:tavLst>
                                    </p:anim>
                                    <p:animEffect transition="in" filter="fade">
                                      <p:cBhvr>
                                        <p:cTn id="46" dur="1000"/>
                                        <p:tgtEl>
                                          <p:spTgt spid="54"/>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1000" fill="hold"/>
                                        <p:tgtEl>
                                          <p:spTgt spid="24"/>
                                        </p:tgtEl>
                                        <p:attrNameLst>
                                          <p:attrName>ppt_w</p:attrName>
                                        </p:attrNameLst>
                                      </p:cBhvr>
                                      <p:tavLst>
                                        <p:tav tm="0">
                                          <p:val>
                                            <p:fltVal val="0"/>
                                          </p:val>
                                        </p:tav>
                                        <p:tav tm="100000">
                                          <p:val>
                                            <p:strVal val="#ppt_w"/>
                                          </p:val>
                                        </p:tav>
                                      </p:tavLst>
                                    </p:anim>
                                    <p:anim calcmode="lin" valueType="num">
                                      <p:cBhvr>
                                        <p:cTn id="52" dur="1000" fill="hold"/>
                                        <p:tgtEl>
                                          <p:spTgt spid="24"/>
                                        </p:tgtEl>
                                        <p:attrNameLst>
                                          <p:attrName>ppt_h</p:attrName>
                                        </p:attrNameLst>
                                      </p:cBhvr>
                                      <p:tavLst>
                                        <p:tav tm="0">
                                          <p:val>
                                            <p:fltVal val="0"/>
                                          </p:val>
                                        </p:tav>
                                        <p:tav tm="100000">
                                          <p:val>
                                            <p:strVal val="#ppt_h"/>
                                          </p:val>
                                        </p:tav>
                                      </p:tavLst>
                                    </p:anim>
                                    <p:animEffect transition="in" filter="fade">
                                      <p:cBhvr>
                                        <p:cTn id="53" dur="1000"/>
                                        <p:tgtEl>
                                          <p:spTgt spid="24"/>
                                        </p:tgtEl>
                                      </p:cBhvr>
                                    </p:animEffect>
                                  </p:childTnLst>
                                </p:cTn>
                              </p:par>
                              <p:par>
                                <p:cTn id="54" presetID="53"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1000" fill="hold"/>
                                        <p:tgtEl>
                                          <p:spTgt spid="25"/>
                                        </p:tgtEl>
                                        <p:attrNameLst>
                                          <p:attrName>ppt_w</p:attrName>
                                        </p:attrNameLst>
                                      </p:cBhvr>
                                      <p:tavLst>
                                        <p:tav tm="0">
                                          <p:val>
                                            <p:fltVal val="0"/>
                                          </p:val>
                                        </p:tav>
                                        <p:tav tm="100000">
                                          <p:val>
                                            <p:strVal val="#ppt_w"/>
                                          </p:val>
                                        </p:tav>
                                      </p:tavLst>
                                    </p:anim>
                                    <p:anim calcmode="lin" valueType="num">
                                      <p:cBhvr>
                                        <p:cTn id="57" dur="1000" fill="hold"/>
                                        <p:tgtEl>
                                          <p:spTgt spid="25"/>
                                        </p:tgtEl>
                                        <p:attrNameLst>
                                          <p:attrName>ppt_h</p:attrName>
                                        </p:attrNameLst>
                                      </p:cBhvr>
                                      <p:tavLst>
                                        <p:tav tm="0">
                                          <p:val>
                                            <p:fltVal val="0"/>
                                          </p:val>
                                        </p:tav>
                                        <p:tav tm="100000">
                                          <p:val>
                                            <p:strVal val="#ppt_h"/>
                                          </p:val>
                                        </p:tav>
                                      </p:tavLst>
                                    </p:anim>
                                    <p:animEffect transition="in" filter="fade">
                                      <p:cBhvr>
                                        <p:cTn id="58" dur="1000"/>
                                        <p:tgtEl>
                                          <p:spTgt spid="25"/>
                                        </p:tgtEl>
                                      </p:cBhvr>
                                    </p:animEffect>
                                  </p:childTnLst>
                                </p:cTn>
                              </p:par>
                              <p:par>
                                <p:cTn id="59" presetID="53" presetClass="entr" presetSubtype="0" fill="hold" nodeType="withEffect">
                                  <p:stCondLst>
                                    <p:cond delay="0"/>
                                  </p:stCondLst>
                                  <p:childTnLst>
                                    <p:set>
                                      <p:cBhvr>
                                        <p:cTn id="60" dur="1" fill="hold">
                                          <p:stCondLst>
                                            <p:cond delay="0"/>
                                          </p:stCondLst>
                                        </p:cTn>
                                        <p:tgtEl>
                                          <p:spTgt spid="56"/>
                                        </p:tgtEl>
                                        <p:attrNameLst>
                                          <p:attrName>style.visibility</p:attrName>
                                        </p:attrNameLst>
                                      </p:cBhvr>
                                      <p:to>
                                        <p:strVal val="visible"/>
                                      </p:to>
                                    </p:set>
                                    <p:anim calcmode="lin" valueType="num">
                                      <p:cBhvr>
                                        <p:cTn id="61" dur="1000" fill="hold"/>
                                        <p:tgtEl>
                                          <p:spTgt spid="56"/>
                                        </p:tgtEl>
                                        <p:attrNameLst>
                                          <p:attrName>ppt_w</p:attrName>
                                        </p:attrNameLst>
                                      </p:cBhvr>
                                      <p:tavLst>
                                        <p:tav tm="0">
                                          <p:val>
                                            <p:fltVal val="0"/>
                                          </p:val>
                                        </p:tav>
                                        <p:tav tm="100000">
                                          <p:val>
                                            <p:strVal val="#ppt_w"/>
                                          </p:val>
                                        </p:tav>
                                      </p:tavLst>
                                    </p:anim>
                                    <p:anim calcmode="lin" valueType="num">
                                      <p:cBhvr>
                                        <p:cTn id="62" dur="1000" fill="hold"/>
                                        <p:tgtEl>
                                          <p:spTgt spid="56"/>
                                        </p:tgtEl>
                                        <p:attrNameLst>
                                          <p:attrName>ppt_h</p:attrName>
                                        </p:attrNameLst>
                                      </p:cBhvr>
                                      <p:tavLst>
                                        <p:tav tm="0">
                                          <p:val>
                                            <p:fltVal val="0"/>
                                          </p:val>
                                        </p:tav>
                                        <p:tav tm="100000">
                                          <p:val>
                                            <p:strVal val="#ppt_h"/>
                                          </p:val>
                                        </p:tav>
                                      </p:tavLst>
                                    </p:anim>
                                    <p:animEffect transition="in" filter="fade">
                                      <p:cBhvr>
                                        <p:cTn id="63"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21" grpId="0" animBg="1"/>
      <p:bldP spid="22" grpId="0" animBg="1"/>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16</a:t>
            </a:fld>
            <a:endParaRPr lang="en-US" dirty="0"/>
          </a:p>
        </p:txBody>
      </p:sp>
      <p:sp>
        <p:nvSpPr>
          <p:cNvPr id="3" name="Title 2"/>
          <p:cNvSpPr>
            <a:spLocks noGrp="1"/>
          </p:cNvSpPr>
          <p:nvPr>
            <p:ph type="title"/>
          </p:nvPr>
        </p:nvSpPr>
        <p:spPr/>
        <p:txBody>
          <a:bodyPr/>
          <a:lstStyle/>
          <a:p>
            <a:r>
              <a:rPr lang="en-US" dirty="0" smtClean="0"/>
              <a:t>Control Parameters for Sites</a:t>
            </a:r>
            <a:endParaRPr lang="en-US" dirty="0"/>
          </a:p>
        </p:txBody>
      </p:sp>
      <p:sp>
        <p:nvSpPr>
          <p:cNvPr id="4" name="Text Placeholder 3"/>
          <p:cNvSpPr>
            <a:spLocks noGrp="1"/>
          </p:cNvSpPr>
          <p:nvPr>
            <p:ph type="body" sz="quarter" idx="13"/>
          </p:nvPr>
        </p:nvSpPr>
        <p:spPr/>
        <p:txBody>
          <a:bodyPr/>
          <a:lstStyle/>
          <a:p>
            <a:endParaRPr lang="en-US"/>
          </a:p>
        </p:txBody>
      </p:sp>
      <p:pic>
        <p:nvPicPr>
          <p:cNvPr id="5" name="Picture 4" descr="Production Order Control - 4.PNG"/>
          <p:cNvPicPr>
            <a:picLocks noChangeAspect="1"/>
          </p:cNvPicPr>
          <p:nvPr/>
        </p:nvPicPr>
        <p:blipFill>
          <a:blip r:embed="rId2"/>
          <a:stretch>
            <a:fillRect/>
          </a:stretch>
        </p:blipFill>
        <p:spPr>
          <a:xfrm>
            <a:off x="5958499" y="1455750"/>
            <a:ext cx="5583183" cy="3604622"/>
          </a:xfrm>
          <a:prstGeom prst="rect">
            <a:avLst/>
          </a:prstGeom>
          <a:ln>
            <a:solidFill>
              <a:schemeClr val="tx1">
                <a:lumMod val="50000"/>
                <a:lumOff val="50000"/>
              </a:schemeClr>
            </a:solidFill>
          </a:ln>
          <a:effectLst>
            <a:outerShdw blurRad="50800" dist="38100" dir="5400000" algn="t" rotWithShape="0">
              <a:prstClr val="black">
                <a:alpha val="40000"/>
              </a:prstClr>
            </a:outerShdw>
          </a:effectLst>
        </p:spPr>
      </p:pic>
      <p:sp>
        <p:nvSpPr>
          <p:cNvPr id="7" name="Rectangle 6"/>
          <p:cNvSpPr/>
          <p:nvPr/>
        </p:nvSpPr>
        <p:spPr>
          <a:xfrm>
            <a:off x="6627448" y="2275080"/>
            <a:ext cx="4407698" cy="561637"/>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923498" y="2254827"/>
            <a:ext cx="4562901" cy="1044688"/>
          </a:xfrm>
          <a:prstGeom prst="roundRect">
            <a:avLst>
              <a:gd name="adj" fmla="val 13034"/>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Minimum order status for reporting production activity </a:t>
            </a:r>
            <a:endParaRPr lang="en-US" sz="2400" dirty="0"/>
          </a:p>
        </p:txBody>
      </p:sp>
      <p:sp>
        <p:nvSpPr>
          <p:cNvPr id="13" name="Rounded Rectangle 12"/>
          <p:cNvSpPr/>
          <p:nvPr/>
        </p:nvSpPr>
        <p:spPr>
          <a:xfrm>
            <a:off x="985844" y="3574475"/>
            <a:ext cx="4500555" cy="1313012"/>
          </a:xfrm>
          <a:prstGeom prst="roundRect">
            <a:avLst>
              <a:gd name="adj" fmla="val 10309"/>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Process control parameters to determine the quantity open for production orders</a:t>
            </a:r>
            <a:endParaRPr lang="en-US" sz="2400" dirty="0"/>
          </a:p>
        </p:txBody>
      </p:sp>
      <p:sp>
        <p:nvSpPr>
          <p:cNvPr id="14" name="Rectangle 13"/>
          <p:cNvSpPr/>
          <p:nvPr/>
        </p:nvSpPr>
        <p:spPr>
          <a:xfrm>
            <a:off x="6028585" y="2882283"/>
            <a:ext cx="5359851" cy="609062"/>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7013953" y="1745367"/>
            <a:ext cx="3158747" cy="322423"/>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ounded Rectangle 23"/>
          <p:cNvSpPr/>
          <p:nvPr/>
        </p:nvSpPr>
        <p:spPr>
          <a:xfrm>
            <a:off x="955965" y="1527026"/>
            <a:ext cx="4561608" cy="505779"/>
          </a:xfrm>
          <a:prstGeom prst="roundRect">
            <a:avLst>
              <a:gd name="adj" fmla="val 13034"/>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Site</a:t>
            </a:r>
            <a:endParaRPr lang="en-US" sz="2400" dirty="0"/>
          </a:p>
        </p:txBody>
      </p:sp>
      <p:cxnSp>
        <p:nvCxnSpPr>
          <p:cNvPr id="20" name="Straight Connector 19"/>
          <p:cNvCxnSpPr>
            <a:stCxn id="24" idx="3"/>
            <a:endCxn id="22" idx="1"/>
          </p:cNvCxnSpPr>
          <p:nvPr/>
        </p:nvCxnSpPr>
        <p:spPr>
          <a:xfrm>
            <a:off x="5517573" y="1779916"/>
            <a:ext cx="1496380" cy="126663"/>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a:stCxn id="9" idx="3"/>
            <a:endCxn id="7" idx="1"/>
          </p:cNvCxnSpPr>
          <p:nvPr/>
        </p:nvCxnSpPr>
        <p:spPr>
          <a:xfrm flipV="1">
            <a:off x="5486399" y="2555899"/>
            <a:ext cx="1141049" cy="221272"/>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a:stCxn id="13" idx="3"/>
            <a:endCxn id="14" idx="1"/>
          </p:cNvCxnSpPr>
          <p:nvPr/>
        </p:nvCxnSpPr>
        <p:spPr>
          <a:xfrm flipV="1">
            <a:off x="5486399" y="3186814"/>
            <a:ext cx="542186" cy="1044167"/>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ppt_w</p:attrName>
                                        </p:attrNameLst>
                                      </p:cBhvr>
                                      <p:tavLst>
                                        <p:tav tm="0">
                                          <p:val>
                                            <p:fltVal val="0"/>
                                          </p:val>
                                        </p:tav>
                                        <p:tav tm="100000">
                                          <p:val>
                                            <p:strVal val="#ppt_w"/>
                                          </p:val>
                                        </p:tav>
                                      </p:tavLst>
                                    </p:anim>
                                    <p:anim calcmode="lin" valueType="num">
                                      <p:cBhvr>
                                        <p:cTn id="13" dur="1000" fill="hold"/>
                                        <p:tgtEl>
                                          <p:spTgt spid="24"/>
                                        </p:tgtEl>
                                        <p:attrNameLst>
                                          <p:attrName>ppt_h</p:attrName>
                                        </p:attrNameLst>
                                      </p:cBhvr>
                                      <p:tavLst>
                                        <p:tav tm="0">
                                          <p:val>
                                            <p:fltVal val="0"/>
                                          </p:val>
                                        </p:tav>
                                        <p:tav tm="100000">
                                          <p:val>
                                            <p:strVal val="#ppt_h"/>
                                          </p:val>
                                        </p:tav>
                                      </p:tavLst>
                                    </p:anim>
                                    <p:animEffect transition="in" filter="fade">
                                      <p:cBhvr>
                                        <p:cTn id="14" dur="1000"/>
                                        <p:tgtEl>
                                          <p:spTgt spid="24"/>
                                        </p:tgtEl>
                                      </p:cBhvr>
                                    </p:animEffect>
                                  </p:childTnLst>
                                </p:cTn>
                              </p:par>
                              <p:par>
                                <p:cTn id="15" presetID="53"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1000" fill="hold"/>
                                        <p:tgtEl>
                                          <p:spTgt spid="20"/>
                                        </p:tgtEl>
                                        <p:attrNameLst>
                                          <p:attrName>ppt_w</p:attrName>
                                        </p:attrNameLst>
                                      </p:cBhvr>
                                      <p:tavLst>
                                        <p:tav tm="0">
                                          <p:val>
                                            <p:fltVal val="0"/>
                                          </p:val>
                                        </p:tav>
                                        <p:tav tm="100000">
                                          <p:val>
                                            <p:strVal val="#ppt_w"/>
                                          </p:val>
                                        </p:tav>
                                      </p:tavLst>
                                    </p:anim>
                                    <p:anim calcmode="lin" valueType="num">
                                      <p:cBhvr>
                                        <p:cTn id="18" dur="1000" fill="hold"/>
                                        <p:tgtEl>
                                          <p:spTgt spid="20"/>
                                        </p:tgtEl>
                                        <p:attrNameLst>
                                          <p:attrName>ppt_h</p:attrName>
                                        </p:attrNameLst>
                                      </p:cBhvr>
                                      <p:tavLst>
                                        <p:tav tm="0">
                                          <p:val>
                                            <p:fltVal val="0"/>
                                          </p:val>
                                        </p:tav>
                                        <p:tav tm="100000">
                                          <p:val>
                                            <p:strVal val="#ppt_h"/>
                                          </p:val>
                                        </p:tav>
                                      </p:tavLst>
                                    </p:anim>
                                    <p:animEffect transition="in" filter="fade">
                                      <p:cBhvr>
                                        <p:cTn id="19" dur="10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ppt_w</p:attrName>
                                        </p:attrNameLst>
                                      </p:cBhvr>
                                      <p:tavLst>
                                        <p:tav tm="0">
                                          <p:val>
                                            <p:fltVal val="0"/>
                                          </p:val>
                                        </p:tav>
                                        <p:tav tm="100000">
                                          <p:val>
                                            <p:strVal val="#ppt_w"/>
                                          </p:val>
                                        </p:tav>
                                      </p:tavLst>
                                    </p:anim>
                                    <p:anim calcmode="lin" valueType="num">
                                      <p:cBhvr>
                                        <p:cTn id="25" dur="1000" fill="hold"/>
                                        <p:tgtEl>
                                          <p:spTgt spid="7"/>
                                        </p:tgtEl>
                                        <p:attrNameLst>
                                          <p:attrName>ppt_h</p:attrName>
                                        </p:attrNameLst>
                                      </p:cBhvr>
                                      <p:tavLst>
                                        <p:tav tm="0">
                                          <p:val>
                                            <p:fltVal val="0"/>
                                          </p:val>
                                        </p:tav>
                                        <p:tav tm="100000">
                                          <p:val>
                                            <p:strVal val="#ppt_h"/>
                                          </p:val>
                                        </p:tav>
                                      </p:tavLst>
                                    </p:anim>
                                    <p:animEffect transition="in" filter="fade">
                                      <p:cBhvr>
                                        <p:cTn id="26" dur="1000"/>
                                        <p:tgtEl>
                                          <p:spTgt spid="7"/>
                                        </p:tgtEl>
                                      </p:cBhvr>
                                    </p:animEffect>
                                  </p:childTnLst>
                                </p:cTn>
                              </p:par>
                              <p:par>
                                <p:cTn id="27" presetID="53"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fltVal val="0"/>
                                          </p:val>
                                        </p:tav>
                                        <p:tav tm="100000">
                                          <p:val>
                                            <p:strVal val="#ppt_w"/>
                                          </p:val>
                                        </p:tav>
                                      </p:tavLst>
                                    </p:anim>
                                    <p:anim calcmode="lin" valueType="num">
                                      <p:cBhvr>
                                        <p:cTn id="30" dur="1000" fill="hold"/>
                                        <p:tgtEl>
                                          <p:spTgt spid="9"/>
                                        </p:tgtEl>
                                        <p:attrNameLst>
                                          <p:attrName>ppt_h</p:attrName>
                                        </p:attrNameLst>
                                      </p:cBhvr>
                                      <p:tavLst>
                                        <p:tav tm="0">
                                          <p:val>
                                            <p:fltVal val="0"/>
                                          </p:val>
                                        </p:tav>
                                        <p:tav tm="100000">
                                          <p:val>
                                            <p:strVal val="#ppt_h"/>
                                          </p:val>
                                        </p:tav>
                                      </p:tavLst>
                                    </p:anim>
                                    <p:animEffect transition="in" filter="fade">
                                      <p:cBhvr>
                                        <p:cTn id="31" dur="1000"/>
                                        <p:tgtEl>
                                          <p:spTgt spid="9"/>
                                        </p:tgtEl>
                                      </p:cBhvr>
                                    </p:animEffect>
                                  </p:childTnLst>
                                </p:cTn>
                              </p:par>
                              <p:par>
                                <p:cTn id="32" presetID="53" presetClass="entr" presetSubtype="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1000" fill="hold"/>
                                        <p:tgtEl>
                                          <p:spTgt spid="25"/>
                                        </p:tgtEl>
                                        <p:attrNameLst>
                                          <p:attrName>ppt_w</p:attrName>
                                        </p:attrNameLst>
                                      </p:cBhvr>
                                      <p:tavLst>
                                        <p:tav tm="0">
                                          <p:val>
                                            <p:fltVal val="0"/>
                                          </p:val>
                                        </p:tav>
                                        <p:tav tm="100000">
                                          <p:val>
                                            <p:strVal val="#ppt_w"/>
                                          </p:val>
                                        </p:tav>
                                      </p:tavLst>
                                    </p:anim>
                                    <p:anim calcmode="lin" valueType="num">
                                      <p:cBhvr>
                                        <p:cTn id="35" dur="1000" fill="hold"/>
                                        <p:tgtEl>
                                          <p:spTgt spid="25"/>
                                        </p:tgtEl>
                                        <p:attrNameLst>
                                          <p:attrName>ppt_h</p:attrName>
                                        </p:attrNameLst>
                                      </p:cBhvr>
                                      <p:tavLst>
                                        <p:tav tm="0">
                                          <p:val>
                                            <p:fltVal val="0"/>
                                          </p:val>
                                        </p:tav>
                                        <p:tav tm="100000">
                                          <p:val>
                                            <p:strVal val="#ppt_h"/>
                                          </p:val>
                                        </p:tav>
                                      </p:tavLst>
                                    </p:anim>
                                    <p:animEffect transition="in" filter="fade">
                                      <p:cBhvr>
                                        <p:cTn id="36" dur="10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000" fill="hold"/>
                                        <p:tgtEl>
                                          <p:spTgt spid="13"/>
                                        </p:tgtEl>
                                        <p:attrNameLst>
                                          <p:attrName>ppt_w</p:attrName>
                                        </p:attrNameLst>
                                      </p:cBhvr>
                                      <p:tavLst>
                                        <p:tav tm="0">
                                          <p:val>
                                            <p:fltVal val="0"/>
                                          </p:val>
                                        </p:tav>
                                        <p:tav tm="100000">
                                          <p:val>
                                            <p:strVal val="#ppt_w"/>
                                          </p:val>
                                        </p:tav>
                                      </p:tavLst>
                                    </p:anim>
                                    <p:anim calcmode="lin" valueType="num">
                                      <p:cBhvr>
                                        <p:cTn id="42" dur="1000" fill="hold"/>
                                        <p:tgtEl>
                                          <p:spTgt spid="13"/>
                                        </p:tgtEl>
                                        <p:attrNameLst>
                                          <p:attrName>ppt_h</p:attrName>
                                        </p:attrNameLst>
                                      </p:cBhvr>
                                      <p:tavLst>
                                        <p:tav tm="0">
                                          <p:val>
                                            <p:fltVal val="0"/>
                                          </p:val>
                                        </p:tav>
                                        <p:tav tm="100000">
                                          <p:val>
                                            <p:strVal val="#ppt_h"/>
                                          </p:val>
                                        </p:tav>
                                      </p:tavLst>
                                    </p:anim>
                                    <p:animEffect transition="in" filter="fade">
                                      <p:cBhvr>
                                        <p:cTn id="43" dur="1000"/>
                                        <p:tgtEl>
                                          <p:spTgt spid="13"/>
                                        </p:tgtEl>
                                      </p:cBhvr>
                                    </p:animEffect>
                                  </p:childTnLst>
                                </p:cTn>
                              </p:par>
                              <p:par>
                                <p:cTn id="44" presetID="53"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1000" fill="hold"/>
                                        <p:tgtEl>
                                          <p:spTgt spid="14"/>
                                        </p:tgtEl>
                                        <p:attrNameLst>
                                          <p:attrName>ppt_w</p:attrName>
                                        </p:attrNameLst>
                                      </p:cBhvr>
                                      <p:tavLst>
                                        <p:tav tm="0">
                                          <p:val>
                                            <p:fltVal val="0"/>
                                          </p:val>
                                        </p:tav>
                                        <p:tav tm="100000">
                                          <p:val>
                                            <p:strVal val="#ppt_w"/>
                                          </p:val>
                                        </p:tav>
                                      </p:tavLst>
                                    </p:anim>
                                    <p:anim calcmode="lin" valueType="num">
                                      <p:cBhvr>
                                        <p:cTn id="47" dur="1000" fill="hold"/>
                                        <p:tgtEl>
                                          <p:spTgt spid="14"/>
                                        </p:tgtEl>
                                        <p:attrNameLst>
                                          <p:attrName>ppt_h</p:attrName>
                                        </p:attrNameLst>
                                      </p:cBhvr>
                                      <p:tavLst>
                                        <p:tav tm="0">
                                          <p:val>
                                            <p:fltVal val="0"/>
                                          </p:val>
                                        </p:tav>
                                        <p:tav tm="100000">
                                          <p:val>
                                            <p:strVal val="#ppt_h"/>
                                          </p:val>
                                        </p:tav>
                                      </p:tavLst>
                                    </p:anim>
                                    <p:animEffect transition="in" filter="fade">
                                      <p:cBhvr>
                                        <p:cTn id="48" dur="1000"/>
                                        <p:tgtEl>
                                          <p:spTgt spid="14"/>
                                        </p:tgtEl>
                                      </p:cBhvr>
                                    </p:animEffect>
                                  </p:childTnLst>
                                </p:cTn>
                              </p:par>
                              <p:par>
                                <p:cTn id="49" presetID="53" presetClass="entr" presetSubtype="0"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1000" fill="hold"/>
                                        <p:tgtEl>
                                          <p:spTgt spid="27"/>
                                        </p:tgtEl>
                                        <p:attrNameLst>
                                          <p:attrName>ppt_w</p:attrName>
                                        </p:attrNameLst>
                                      </p:cBhvr>
                                      <p:tavLst>
                                        <p:tav tm="0">
                                          <p:val>
                                            <p:fltVal val="0"/>
                                          </p:val>
                                        </p:tav>
                                        <p:tav tm="100000">
                                          <p:val>
                                            <p:strVal val="#ppt_w"/>
                                          </p:val>
                                        </p:tav>
                                      </p:tavLst>
                                    </p:anim>
                                    <p:anim calcmode="lin" valueType="num">
                                      <p:cBhvr>
                                        <p:cTn id="52" dur="1000" fill="hold"/>
                                        <p:tgtEl>
                                          <p:spTgt spid="27"/>
                                        </p:tgtEl>
                                        <p:attrNameLst>
                                          <p:attrName>ppt_h</p:attrName>
                                        </p:attrNameLst>
                                      </p:cBhvr>
                                      <p:tavLst>
                                        <p:tav tm="0">
                                          <p:val>
                                            <p:fltVal val="0"/>
                                          </p:val>
                                        </p:tav>
                                        <p:tav tm="100000">
                                          <p:val>
                                            <p:strVal val="#ppt_h"/>
                                          </p:val>
                                        </p:tav>
                                      </p:tavLst>
                                    </p:anim>
                                    <p:animEffect transition="in" filter="fade">
                                      <p:cBhvr>
                                        <p:cTn id="5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3" grpId="0" animBg="1"/>
      <p:bldP spid="14" grpId="0" animBg="1"/>
      <p:bldP spid="22"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17</a:t>
            </a:fld>
            <a:endParaRPr lang="en-US" dirty="0"/>
          </a:p>
        </p:txBody>
      </p:sp>
      <p:sp>
        <p:nvSpPr>
          <p:cNvPr id="3" name="Text Placeholder 2"/>
          <p:cNvSpPr>
            <a:spLocks noGrp="1"/>
          </p:cNvSpPr>
          <p:nvPr>
            <p:ph type="body" sz="quarter" idx="10"/>
          </p:nvPr>
        </p:nvSpPr>
        <p:spPr/>
        <p:txBody>
          <a:bodyPr/>
          <a:lstStyle/>
          <a:p>
            <a:endParaRPr lang="en-US" dirty="0"/>
          </a:p>
        </p:txBody>
      </p:sp>
      <p:sp>
        <p:nvSpPr>
          <p:cNvPr id="4" name="Title 3"/>
          <p:cNvSpPr>
            <a:spLocks noGrp="1"/>
          </p:cNvSpPr>
          <p:nvPr>
            <p:ph type="title"/>
          </p:nvPr>
        </p:nvSpPr>
        <p:spPr/>
        <p:txBody>
          <a:bodyPr/>
          <a:lstStyle/>
          <a:p>
            <a:r>
              <a:rPr lang="en-US" dirty="0" smtClean="0"/>
              <a:t>Key Takeaways</a:t>
            </a:r>
            <a:endParaRPr lang="en-US" dirty="0"/>
          </a:p>
        </p:txBody>
      </p:sp>
      <p:sp>
        <p:nvSpPr>
          <p:cNvPr id="6" name="Text Placeholder 5"/>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18</a:t>
            </a:fld>
            <a:endParaRPr lang="en-US" dirty="0"/>
          </a:p>
        </p:txBody>
      </p:sp>
      <p:sp>
        <p:nvSpPr>
          <p:cNvPr id="3" name="Content Placeholder 2"/>
          <p:cNvSpPr>
            <a:spLocks noGrp="1"/>
          </p:cNvSpPr>
          <p:nvPr>
            <p:ph idx="1"/>
          </p:nvPr>
        </p:nvSpPr>
        <p:spPr/>
        <p:txBody>
          <a:bodyPr/>
          <a:lstStyle/>
          <a:p>
            <a:r>
              <a:rPr lang="en-US" dirty="0" smtClean="0"/>
              <a:t>Understand the general types of parameters and how they apply to:</a:t>
            </a:r>
          </a:p>
          <a:p>
            <a:pPr lvl="1"/>
            <a:r>
              <a:rPr lang="en-US" dirty="0" smtClean="0"/>
              <a:t>Production Orders</a:t>
            </a:r>
          </a:p>
          <a:p>
            <a:pPr lvl="1"/>
            <a:r>
              <a:rPr lang="en-US" dirty="0" smtClean="0"/>
              <a:t>Production </a:t>
            </a:r>
            <a:r>
              <a:rPr lang="en-US" dirty="0" err="1" smtClean="0"/>
              <a:t>Picklists</a:t>
            </a:r>
            <a:endParaRPr lang="en-US" dirty="0" smtClean="0"/>
          </a:p>
          <a:p>
            <a:pPr lvl="1"/>
            <a:r>
              <a:rPr lang="en-US" dirty="0" smtClean="0"/>
              <a:t>Production Schedules</a:t>
            </a:r>
          </a:p>
          <a:p>
            <a:pPr lvl="1"/>
            <a:r>
              <a:rPr lang="en-US" dirty="0" smtClean="0"/>
              <a:t>Production Reporting</a:t>
            </a:r>
          </a:p>
          <a:p>
            <a:pPr lvl="1"/>
            <a:r>
              <a:rPr lang="en-US" dirty="0" smtClean="0"/>
              <a:t>Production Accounting</a:t>
            </a:r>
          </a:p>
          <a:p>
            <a:endParaRPr lang="en-US" dirty="0" smtClean="0"/>
          </a:p>
        </p:txBody>
      </p:sp>
      <p:sp>
        <p:nvSpPr>
          <p:cNvPr id="4" name="Title 3"/>
          <p:cNvSpPr>
            <a:spLocks noGrp="1"/>
          </p:cNvSpPr>
          <p:nvPr>
            <p:ph type="title"/>
          </p:nvPr>
        </p:nvSpPr>
        <p:spPr/>
        <p:txBody>
          <a:bodyPr/>
          <a:lstStyle/>
          <a:p>
            <a:r>
              <a:rPr lang="en-US" smtClean="0"/>
              <a:t>Summary</a:t>
            </a:r>
            <a:endParaRPr lang="en-US" dirty="0"/>
          </a:p>
        </p:txBody>
      </p:sp>
      <p:sp>
        <p:nvSpPr>
          <p:cNvPr id="10" name="Text Placeholder 9"/>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19</a:t>
            </a:fld>
            <a:endParaRPr lang="en-US" dirty="0"/>
          </a:p>
        </p:txBody>
      </p:sp>
      <p:sp>
        <p:nvSpPr>
          <p:cNvPr id="3" name="Text Placeholder 2"/>
          <p:cNvSpPr>
            <a:spLocks noGrp="1"/>
          </p:cNvSpPr>
          <p:nvPr>
            <p:ph type="body" sz="quarter" idx="10"/>
          </p:nvPr>
        </p:nvSpPr>
        <p:spPr/>
        <p:txBody>
          <a:bodyPr/>
          <a:lstStyle/>
          <a:p>
            <a:endParaRPr lang="en-US" dirty="0"/>
          </a:p>
        </p:txBody>
      </p:sp>
      <p:sp>
        <p:nvSpPr>
          <p:cNvPr id="4" name="Title 3"/>
          <p:cNvSpPr>
            <a:spLocks noGrp="1"/>
          </p:cNvSpPr>
          <p:nvPr>
            <p:ph type="title"/>
          </p:nvPr>
        </p:nvSpPr>
        <p:spPr/>
        <p:txBody>
          <a:bodyPr/>
          <a:lstStyle/>
          <a:p>
            <a:r>
              <a:rPr lang="en-US" dirty="0" smtClean="0"/>
              <a:t>Questions?</a:t>
            </a:r>
            <a:endParaRPr lang="en-US" dirty="0"/>
          </a:p>
        </p:txBody>
      </p:sp>
      <p:sp>
        <p:nvSpPr>
          <p:cNvPr id="6" name="Text Placeholder 5"/>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295FD85-0E9A-9A4B-AEA4-CF6493BFD0E6}" type="slidenum">
              <a:rPr lang="en-US" smtClean="0"/>
              <a:pPr/>
              <a:t>20</a:t>
            </a:fld>
            <a:endParaRPr lang="en-US" dirty="0"/>
          </a:p>
        </p:txBody>
      </p:sp>
      <p:sp>
        <p:nvSpPr>
          <p:cNvPr id="5" name="Content Placeholder 4"/>
          <p:cNvSpPr>
            <a:spLocks noGrp="1"/>
          </p:cNvSpPr>
          <p:nvPr>
            <p:ph idx="4294967295"/>
          </p:nvPr>
        </p:nvSpPr>
        <p:spPr>
          <a:xfrm>
            <a:off x="1966913" y="1417639"/>
            <a:ext cx="8229600" cy="2959490"/>
          </a:xfrm>
        </p:spPr>
        <p:txBody>
          <a:bodyPr>
            <a:normAutofit/>
          </a:bodyPr>
          <a:lstStyle/>
          <a:p>
            <a:endParaRPr lang="en-GB" sz="4000" dirty="0"/>
          </a:p>
          <a:p>
            <a:pPr algn="ctr">
              <a:lnSpc>
                <a:spcPct val="150000"/>
              </a:lnSpc>
              <a:buNone/>
            </a:pPr>
            <a:r>
              <a:rPr lang="en-GB" sz="4000" dirty="0">
                <a:hlinkClick r:id="rId3"/>
              </a:rPr>
              <a:t>www.qad.com</a:t>
            </a:r>
            <a:endParaRPr lang="en-GB" sz="4000" dirty="0"/>
          </a:p>
          <a:p>
            <a:pPr algn="ctr">
              <a:lnSpc>
                <a:spcPct val="150000"/>
              </a:lnSpc>
              <a:buNone/>
            </a:pPr>
            <a:r>
              <a:rPr lang="en-GB" sz="2000" dirty="0"/>
              <a:t>© QAD Inc</a:t>
            </a:r>
          </a:p>
        </p:txBody>
      </p:sp>
    </p:spTree>
    <p:extLst>
      <p:ext uri="{BB962C8B-B14F-4D97-AF65-F5344CB8AC3E}">
        <p14:creationId xmlns="" xmlns:p14="http://schemas.microsoft.com/office/powerpoint/2010/main" val="62738144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Theme">
  <a:themeElements>
    <a:clrScheme name="Custom 6">
      <a:dk1>
        <a:srgbClr val="606060"/>
      </a:dk1>
      <a:lt1>
        <a:sysClr val="window" lastClr="FFFFFF"/>
      </a:lt1>
      <a:dk2>
        <a:srgbClr val="000000"/>
      </a:dk2>
      <a:lt2>
        <a:srgbClr val="D9D9D9"/>
      </a:lt2>
      <a:accent1>
        <a:srgbClr val="5A87C5"/>
      </a:accent1>
      <a:accent2>
        <a:srgbClr val="F79646"/>
      </a:accent2>
      <a:accent3>
        <a:srgbClr val="9BBB59"/>
      </a:accent3>
      <a:accent4>
        <a:srgbClr val="A5A5A5"/>
      </a:accent4>
      <a:accent5>
        <a:srgbClr val="2B2B2B"/>
      </a:accent5>
      <a:accent6>
        <a:srgbClr val="F79646"/>
      </a:accent6>
      <a:hlink>
        <a:srgbClr val="5A87C5"/>
      </a:hlink>
      <a:folHlink>
        <a:srgbClr val="244061"/>
      </a:folHlink>
    </a:clrScheme>
    <a:fontScheme name="Perception">
      <a:majorFont>
        <a:latin typeface="Century Gothic"/>
        <a:ea typeface=""/>
        <a:cs typeface=""/>
        <a:font script="Jpan" typeface="メイリオ"/>
      </a:majorFont>
      <a:minorFont>
        <a:latin typeface="Century Gothic"/>
        <a:ea typeface=""/>
        <a:cs typeface=""/>
        <a:font script="Jpan" typeface="メイリオ"/>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28575">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64229</TotalTime>
  <Words>586</Words>
  <Application>Microsoft Office PowerPoint</Application>
  <PresentationFormat>Custom</PresentationFormat>
  <Paragraphs>109</Paragraphs>
  <Slides>20</Slides>
  <Notes>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Default Theme</vt:lpstr>
      <vt:lpstr>Manage Production Control Parameters</vt:lpstr>
      <vt:lpstr>Lesson Overview</vt:lpstr>
      <vt:lpstr>Learning Objectives</vt:lpstr>
      <vt:lpstr>Prerequisites</vt:lpstr>
      <vt:lpstr>Primary Audience</vt:lpstr>
      <vt:lpstr>Introduction</vt:lpstr>
      <vt:lpstr>Introduction to Control Parameters</vt:lpstr>
      <vt:lpstr>Production Order Control Overview</vt:lpstr>
      <vt:lpstr>Production Order Control</vt:lpstr>
      <vt:lpstr>General Production Order Control Parameters</vt:lpstr>
      <vt:lpstr>General Production Order Control Parameters</vt:lpstr>
      <vt:lpstr>General Production Order Control Parameters</vt:lpstr>
      <vt:lpstr>Application for Production Order Maintenance</vt:lpstr>
      <vt:lpstr>Application for Production Order Maintenance</vt:lpstr>
      <vt:lpstr>Work  Order and Repetitive Parameters</vt:lpstr>
      <vt:lpstr>Control Parameters for Sites</vt:lpstr>
      <vt:lpstr>Key Takeaways</vt:lpstr>
      <vt:lpstr>Summary</vt:lpstr>
      <vt:lpstr>Questions?</vt:lpstr>
      <vt:lpstr>Slide 20</vt:lpstr>
    </vt:vector>
  </TitlesOfParts>
  <Company>PCVGG-GBCF3-72PW4-GRMFK-Q7DD3</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 Direction - Focus</dc:title>
  <dc:creator>Gordon Fleming</dc:creator>
  <cp:lastModifiedBy>QAD</cp:lastModifiedBy>
  <cp:revision>718</cp:revision>
  <cp:lastPrinted>2013-09-05T16:36:05Z</cp:lastPrinted>
  <dcterms:created xsi:type="dcterms:W3CDTF">2014-01-23T15:40:01Z</dcterms:created>
  <dcterms:modified xsi:type="dcterms:W3CDTF">2018-02-07T22:00:47Z</dcterms:modified>
</cp:coreProperties>
</file>